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716" r:id="rId1"/>
    <p:sldMasterId id="2147483717" r:id="rId2"/>
  </p:sldMasterIdLst>
  <p:notesMasterIdLst>
    <p:notesMasterId r:id="rId16"/>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pos="3188">
          <p15:clr>
            <a:srgbClr val="A4A3A4"/>
          </p15:clr>
        </p15:guide>
        <p15:guide id="2" orient="horz" pos="1385">
          <p15:clr>
            <a:srgbClr val="9AA0A6"/>
          </p15:clr>
        </p15:guide>
        <p15:guide id="3" pos="321">
          <p15:clr>
            <a:srgbClr val="9AA0A6"/>
          </p15:clr>
        </p15:guide>
        <p15:guide id="4" orient="horz" pos="576">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D9E431C-03C5-43DC-A023-9E217ACBC410}">
  <a:tblStyle styleId="{5D9E431C-03C5-43DC-A023-9E217ACBC410}"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38" d="100"/>
          <a:sy n="138" d="100"/>
        </p:scale>
        <p:origin x="834" y="120"/>
      </p:cViewPr>
      <p:guideLst>
        <p:guide pos="3188"/>
        <p:guide orient="horz" pos="1385"/>
        <p:guide pos="321"/>
        <p:guide orient="horz" pos="576"/>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slide" Target="slides/slide13.xml"/><Relationship Id="rId10" Type="http://schemas.openxmlformats.org/officeDocument/2006/relationships/slide" Target="slides/slide8.xml"/><Relationship Id="rId19" Type="http://schemas.openxmlformats.org/officeDocument/2006/relationships/theme" Target="theme/theme1.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8"/>
        <p:cNvGrpSpPr/>
        <p:nvPr/>
      </p:nvGrpSpPr>
      <p:grpSpPr>
        <a:xfrm>
          <a:off x="0" y="0"/>
          <a:ext cx="0" cy="0"/>
          <a:chOff x="0" y="0"/>
          <a:chExt cx="0" cy="0"/>
        </a:xfrm>
      </p:grpSpPr>
      <p:sp>
        <p:nvSpPr>
          <p:cNvPr id="879" name="Google Shape;879;g104e2a42f85_0_2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0" name="Google Shape;880;g104e2a42f85_0_2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
        <p:cNvGrpSpPr/>
        <p:nvPr/>
      </p:nvGrpSpPr>
      <p:grpSpPr>
        <a:xfrm>
          <a:off x="0" y="0"/>
          <a:ext cx="0" cy="0"/>
          <a:chOff x="0" y="0"/>
          <a:chExt cx="0" cy="0"/>
        </a:xfrm>
      </p:grpSpPr>
      <p:sp>
        <p:nvSpPr>
          <p:cNvPr id="968" name="Google Shape;968;g104e2a42f85_0_23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9" name="Google Shape;969;g104e2a42f85_0_23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3"/>
        <p:cNvGrpSpPr/>
        <p:nvPr/>
      </p:nvGrpSpPr>
      <p:grpSpPr>
        <a:xfrm>
          <a:off x="0" y="0"/>
          <a:ext cx="0" cy="0"/>
          <a:chOff x="0" y="0"/>
          <a:chExt cx="0" cy="0"/>
        </a:xfrm>
      </p:grpSpPr>
      <p:sp>
        <p:nvSpPr>
          <p:cNvPr id="974" name="Google Shape;974;g104e2a42f85_0_23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5" name="Google Shape;975;g104e2a42f85_0_23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
        <p:cNvGrpSpPr/>
        <p:nvPr/>
      </p:nvGrpSpPr>
      <p:grpSpPr>
        <a:xfrm>
          <a:off x="0" y="0"/>
          <a:ext cx="0" cy="0"/>
          <a:chOff x="0" y="0"/>
          <a:chExt cx="0" cy="0"/>
        </a:xfrm>
      </p:grpSpPr>
      <p:sp>
        <p:nvSpPr>
          <p:cNvPr id="997" name="Google Shape;997;g104e2a42f85_0_24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8" name="Google Shape;998;g104e2a42f85_0_24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02"/>
        <p:cNvGrpSpPr/>
        <p:nvPr/>
      </p:nvGrpSpPr>
      <p:grpSpPr>
        <a:xfrm>
          <a:off x="0" y="0"/>
          <a:ext cx="0" cy="0"/>
          <a:chOff x="0" y="0"/>
          <a:chExt cx="0" cy="0"/>
        </a:xfrm>
      </p:grpSpPr>
      <p:sp>
        <p:nvSpPr>
          <p:cNvPr id="1003" name="Google Shape;1003;g104e2a42f85_0_24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04" name="Google Shape;1004;g104e2a42f85_0_24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shutterstock_398235517.png</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4"/>
        <p:cNvGrpSpPr/>
        <p:nvPr/>
      </p:nvGrpSpPr>
      <p:grpSpPr>
        <a:xfrm>
          <a:off x="0" y="0"/>
          <a:ext cx="0" cy="0"/>
          <a:chOff x="0" y="0"/>
          <a:chExt cx="0" cy="0"/>
        </a:xfrm>
      </p:grpSpPr>
      <p:sp>
        <p:nvSpPr>
          <p:cNvPr id="885" name="Google Shape;885;g104e2a42f85_0_21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6" name="Google Shape;886;g104e2a42f85_0_21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0"/>
        <p:cNvGrpSpPr/>
        <p:nvPr/>
      </p:nvGrpSpPr>
      <p:grpSpPr>
        <a:xfrm>
          <a:off x="0" y="0"/>
          <a:ext cx="0" cy="0"/>
          <a:chOff x="0" y="0"/>
          <a:chExt cx="0" cy="0"/>
        </a:xfrm>
      </p:grpSpPr>
      <p:sp>
        <p:nvSpPr>
          <p:cNvPr id="891" name="Google Shape;891;g104e2a42f85_0_21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92" name="Google Shape;892;g104e2a42f85_0_21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9"/>
        <p:cNvGrpSpPr/>
        <p:nvPr/>
      </p:nvGrpSpPr>
      <p:grpSpPr>
        <a:xfrm>
          <a:off x="0" y="0"/>
          <a:ext cx="0" cy="0"/>
          <a:chOff x="0" y="0"/>
          <a:chExt cx="0" cy="0"/>
        </a:xfrm>
      </p:grpSpPr>
      <p:sp>
        <p:nvSpPr>
          <p:cNvPr id="900" name="Google Shape;900;g104e2a42f85_0_2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1" name="Google Shape;901;g104e2a42f85_0_2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5"/>
        <p:cNvGrpSpPr/>
        <p:nvPr/>
      </p:nvGrpSpPr>
      <p:grpSpPr>
        <a:xfrm>
          <a:off x="0" y="0"/>
          <a:ext cx="0" cy="0"/>
          <a:chOff x="0" y="0"/>
          <a:chExt cx="0" cy="0"/>
        </a:xfrm>
      </p:grpSpPr>
      <p:sp>
        <p:nvSpPr>
          <p:cNvPr id="906" name="Google Shape;906;g104e2a42f85_0_2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 name="Google Shape;907;g104e2a42f85_0_2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6"/>
        <p:cNvGrpSpPr/>
        <p:nvPr/>
      </p:nvGrpSpPr>
      <p:grpSpPr>
        <a:xfrm>
          <a:off x="0" y="0"/>
          <a:ext cx="0" cy="0"/>
          <a:chOff x="0" y="0"/>
          <a:chExt cx="0" cy="0"/>
        </a:xfrm>
      </p:grpSpPr>
      <p:sp>
        <p:nvSpPr>
          <p:cNvPr id="927" name="Google Shape;927;g104e2a42f85_0_22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 name="Google Shape;928;g104e2a42f85_0_22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32"/>
        <p:cNvGrpSpPr/>
        <p:nvPr/>
      </p:nvGrpSpPr>
      <p:grpSpPr>
        <a:xfrm>
          <a:off x="0" y="0"/>
          <a:ext cx="0" cy="0"/>
          <a:chOff x="0" y="0"/>
          <a:chExt cx="0" cy="0"/>
        </a:xfrm>
      </p:grpSpPr>
      <p:sp>
        <p:nvSpPr>
          <p:cNvPr id="933" name="Google Shape;933;g104e2a42f85_0_22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4" name="Google Shape;934;g104e2a42f85_0_22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5"/>
        <p:cNvGrpSpPr/>
        <p:nvPr/>
      </p:nvGrpSpPr>
      <p:grpSpPr>
        <a:xfrm>
          <a:off x="0" y="0"/>
          <a:ext cx="0" cy="0"/>
          <a:chOff x="0" y="0"/>
          <a:chExt cx="0" cy="0"/>
        </a:xfrm>
      </p:grpSpPr>
      <p:sp>
        <p:nvSpPr>
          <p:cNvPr id="946" name="Google Shape;946;g104e2a42f85_0_23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7" name="Google Shape;947;g104e2a42f85_0_23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1"/>
        <p:cNvGrpSpPr/>
        <p:nvPr/>
      </p:nvGrpSpPr>
      <p:grpSpPr>
        <a:xfrm>
          <a:off x="0" y="0"/>
          <a:ext cx="0" cy="0"/>
          <a:chOff x="0" y="0"/>
          <a:chExt cx="0" cy="0"/>
        </a:xfrm>
      </p:grpSpPr>
      <p:sp>
        <p:nvSpPr>
          <p:cNvPr id="952" name="Google Shape;952;g104e2a42f85_0_23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3" name="Google Shape;953;g104e2a42f85_0_23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2.xml"/><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8" Type="http://schemas.openxmlformats.org/officeDocument/2006/relationships/image" Target="../media/image16.png"/><Relationship Id="rId3" Type="http://schemas.openxmlformats.org/officeDocument/2006/relationships/image" Target="../media/image11.png"/><Relationship Id="rId7" Type="http://schemas.openxmlformats.org/officeDocument/2006/relationships/image" Target="../media/image15.png"/><Relationship Id="rId2" Type="http://schemas.openxmlformats.org/officeDocument/2006/relationships/image" Target="../media/image1.png"/><Relationship Id="rId1" Type="http://schemas.openxmlformats.org/officeDocument/2006/relationships/slideMaster" Target="../slideMasters/slideMaster2.xml"/><Relationship Id="rId6" Type="http://schemas.openxmlformats.org/officeDocument/2006/relationships/image" Target="../media/image14.png"/><Relationship Id="rId11" Type="http://schemas.openxmlformats.org/officeDocument/2006/relationships/image" Target="../media/image10.png"/><Relationship Id="rId5" Type="http://schemas.openxmlformats.org/officeDocument/2006/relationships/image" Target="../media/image13.png"/><Relationship Id="rId10" Type="http://schemas.openxmlformats.org/officeDocument/2006/relationships/image" Target="../media/image18.png"/><Relationship Id="rId4" Type="http://schemas.openxmlformats.org/officeDocument/2006/relationships/image" Target="../media/image12.png"/><Relationship Id="rId9" Type="http://schemas.openxmlformats.org/officeDocument/2006/relationships/image" Target="../media/image17.png"/></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Master" Target="../slideMasters/slideMaster2.xml"/><Relationship Id="rId4" Type="http://schemas.openxmlformats.org/officeDocument/2006/relationships/image" Target="../media/image23.png"/></Relationships>
</file>

<file path=ppt/slideLayouts/_rels/slideLayout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4.png"/><Relationship Id="rId1" Type="http://schemas.openxmlformats.org/officeDocument/2006/relationships/slideMaster" Target="../slideMasters/slideMaster2.xml"/><Relationship Id="rId4" Type="http://schemas.openxmlformats.org/officeDocument/2006/relationships/image" Target="../media/image27.png"/></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Master" Target="../slideMasters/slideMaster2.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3.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4.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6.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Master" Target="../slideMasters/slideMaster2.xml"/></Relationships>
</file>

<file path=ppt/slideLayouts/_rels/slideLayout57.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58.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Master" Target="../slideMasters/slideMaster2.xml"/></Relationships>
</file>

<file path=ppt/slideLayouts/_rels/slideLayout59.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2.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3" Type="http://schemas.openxmlformats.org/officeDocument/2006/relationships/image" Target="../media/image37.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4.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3" Type="http://schemas.openxmlformats.org/officeDocument/2006/relationships/image" Target="../media/image39.png"/><Relationship Id="rId2" Type="http://schemas.openxmlformats.org/officeDocument/2006/relationships/image" Target="../media/image1.png"/><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4"/>
        <p:cNvGrpSpPr/>
        <p:nvPr/>
      </p:nvGrpSpPr>
      <p:grpSpPr>
        <a:xfrm>
          <a:off x="0" y="0"/>
          <a:ext cx="0" cy="0"/>
          <a:chOff x="0" y="0"/>
          <a:chExt cx="0" cy="0"/>
        </a:xfrm>
      </p:grpSpPr>
      <p:sp>
        <p:nvSpPr>
          <p:cNvPr id="45" name="Google Shape;45;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47" name="Google Shape;47;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48"/>
        <p:cNvGrpSpPr/>
        <p:nvPr/>
      </p:nvGrpSpPr>
      <p:grpSpPr>
        <a:xfrm>
          <a:off x="0" y="0"/>
          <a:ext cx="0" cy="0"/>
          <a:chOff x="0" y="0"/>
          <a:chExt cx="0" cy="0"/>
        </a:xfrm>
      </p:grpSpPr>
      <p:sp>
        <p:nvSpPr>
          <p:cNvPr id="49" name="Google Shape;49;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6. Title Slide Web Development">
  <p:cSld name="CUSTOM_2_3_1_1_1_1_1_2_1_2_1_1_1_1_2_2_1_2_1_1_1_2_2">
    <p:spTree>
      <p:nvGrpSpPr>
        <p:cNvPr id="1" name="Shape 52"/>
        <p:cNvGrpSpPr/>
        <p:nvPr/>
      </p:nvGrpSpPr>
      <p:grpSpPr>
        <a:xfrm>
          <a:off x="0" y="0"/>
          <a:ext cx="0" cy="0"/>
          <a:chOff x="0" y="0"/>
          <a:chExt cx="0" cy="0"/>
        </a:xfrm>
      </p:grpSpPr>
      <p:pic>
        <p:nvPicPr>
          <p:cNvPr id="53" name="Google Shape;53;p14"/>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54" name="Google Shape;54;p14"/>
          <p:cNvSpPr txBox="1"/>
          <p:nvPr/>
        </p:nvSpPr>
        <p:spPr>
          <a:xfrm>
            <a:off x="206300" y="4868750"/>
            <a:ext cx="8663400" cy="185700"/>
          </a:xfrm>
          <a:prstGeom prst="rect">
            <a:avLst/>
          </a:prstGeom>
          <a:noFill/>
          <a:ln>
            <a:noFill/>
          </a:ln>
        </p:spPr>
        <p:txBody>
          <a:bodyPr spcFirstLastPara="1" wrap="square" lIns="91425" tIns="91425" rIns="0" bIns="91425" anchor="t" anchorCtr="0">
            <a:noAutofit/>
          </a:bodyPr>
          <a:lstStyle/>
          <a:p>
            <a:pPr marL="0" lvl="0" indent="0" algn="l" rtl="0">
              <a:spcBef>
                <a:spcPts val="0"/>
              </a:spcBef>
              <a:spcAft>
                <a:spcPts val="0"/>
              </a:spcAft>
              <a:buNone/>
            </a:pPr>
            <a:r>
              <a:rPr lang="en" sz="600">
                <a:solidFill>
                  <a:schemeClr val="dk1"/>
                </a:solidFill>
                <a:latin typeface="Roboto"/>
                <a:ea typeface="Roboto"/>
                <a:cs typeface="Roboto"/>
                <a:sym typeface="Roboto"/>
              </a:rPr>
              <a:t>© 2022 edX Boot Camps LLC. Confidential and Proprietary. All Rights Reserved.</a:t>
            </a:r>
            <a:endParaRPr sz="600">
              <a:solidFill>
                <a:schemeClr val="dk1"/>
              </a:solidFill>
              <a:latin typeface="Roboto"/>
              <a:ea typeface="Roboto"/>
              <a:cs typeface="Roboto"/>
              <a:sym typeface="Roboto"/>
            </a:endParaRPr>
          </a:p>
        </p:txBody>
      </p:sp>
      <p:sp>
        <p:nvSpPr>
          <p:cNvPr id="55" name="Google Shape;55;p14"/>
          <p:cNvSpPr/>
          <p:nvPr/>
        </p:nvSpPr>
        <p:spPr>
          <a:xfrm>
            <a:off x="269850" y="3467088"/>
            <a:ext cx="8604300" cy="14160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56" name="Google Shape;56;p14"/>
          <p:cNvPicPr preferRelativeResize="0"/>
          <p:nvPr/>
        </p:nvPicPr>
        <p:blipFill>
          <a:blip r:embed="rId3">
            <a:alphaModFix/>
          </a:blip>
          <a:stretch>
            <a:fillRect/>
          </a:stretch>
        </p:blipFill>
        <p:spPr>
          <a:xfrm>
            <a:off x="7773497" y="3773563"/>
            <a:ext cx="822959" cy="711201"/>
          </a:xfrm>
          <a:prstGeom prst="rect">
            <a:avLst/>
          </a:prstGeom>
          <a:noFill/>
          <a:ln>
            <a:noFill/>
          </a:ln>
          <a:effectLst>
            <a:outerShdw blurRad="57150" dist="19050" dir="5400000" algn="bl" rotWithShape="0">
              <a:srgbClr val="000000">
                <a:alpha val="50000"/>
              </a:srgbClr>
            </a:outerShdw>
          </a:effectLst>
        </p:spPr>
      </p:pic>
      <p:sp>
        <p:nvSpPr>
          <p:cNvPr id="57" name="Google Shape;57;p14"/>
          <p:cNvSpPr txBox="1">
            <a:spLocks noGrp="1"/>
          </p:cNvSpPr>
          <p:nvPr>
            <p:ph type="title"/>
          </p:nvPr>
        </p:nvSpPr>
        <p:spPr>
          <a:xfrm>
            <a:off x="-4350" y="1213825"/>
            <a:ext cx="9144000" cy="1581900"/>
          </a:xfrm>
          <a:prstGeom prst="rect">
            <a:avLst/>
          </a:prstGeom>
          <a:noFill/>
          <a:ln>
            <a:noFill/>
          </a:ln>
        </p:spPr>
        <p:txBody>
          <a:bodyPr spcFirstLastPara="1" wrap="square" lIns="3108950" tIns="0" rIns="182875" bIns="0" anchor="ctr" anchorCtr="0">
            <a:noAutofit/>
          </a:bodyPr>
          <a:lstStyle>
            <a:lvl1pPr lvl="0" rtl="0">
              <a:spcBef>
                <a:spcPts val="0"/>
              </a:spcBef>
              <a:spcAft>
                <a:spcPts val="0"/>
              </a:spcAft>
              <a:buNone/>
              <a:defRPr sz="3600">
                <a:latin typeface="Oswald"/>
                <a:ea typeface="Oswald"/>
                <a:cs typeface="Oswald"/>
                <a:sym typeface="Oswald"/>
              </a:defRPr>
            </a:lvl1pPr>
            <a:lvl2pPr lvl="1" algn="ctr" rtl="0">
              <a:spcBef>
                <a:spcPts val="0"/>
              </a:spcBef>
              <a:spcAft>
                <a:spcPts val="0"/>
              </a:spcAft>
              <a:buNone/>
              <a:defRPr sz="3600"/>
            </a:lvl2pPr>
            <a:lvl3pPr lvl="2" algn="ctr" rtl="0">
              <a:spcBef>
                <a:spcPts val="0"/>
              </a:spcBef>
              <a:spcAft>
                <a:spcPts val="0"/>
              </a:spcAft>
              <a:buNone/>
              <a:defRPr sz="3600"/>
            </a:lvl3pPr>
            <a:lvl4pPr lvl="3" algn="ctr" rtl="0">
              <a:spcBef>
                <a:spcPts val="0"/>
              </a:spcBef>
              <a:spcAft>
                <a:spcPts val="0"/>
              </a:spcAft>
              <a:buNone/>
              <a:defRPr sz="3600"/>
            </a:lvl4pPr>
            <a:lvl5pPr lvl="4" algn="ctr" rtl="0">
              <a:spcBef>
                <a:spcPts val="0"/>
              </a:spcBef>
              <a:spcAft>
                <a:spcPts val="0"/>
              </a:spcAft>
              <a:buNone/>
              <a:defRPr sz="3600"/>
            </a:lvl5pPr>
            <a:lvl6pPr lvl="5" algn="ctr" rtl="0">
              <a:spcBef>
                <a:spcPts val="0"/>
              </a:spcBef>
              <a:spcAft>
                <a:spcPts val="0"/>
              </a:spcAft>
              <a:buNone/>
              <a:defRPr sz="3600"/>
            </a:lvl6pPr>
            <a:lvl7pPr lvl="6" algn="ctr" rtl="0">
              <a:spcBef>
                <a:spcPts val="0"/>
              </a:spcBef>
              <a:spcAft>
                <a:spcPts val="0"/>
              </a:spcAft>
              <a:buNone/>
              <a:defRPr sz="3600"/>
            </a:lvl7pPr>
            <a:lvl8pPr lvl="7" algn="ctr" rtl="0">
              <a:spcBef>
                <a:spcPts val="0"/>
              </a:spcBef>
              <a:spcAft>
                <a:spcPts val="0"/>
              </a:spcAft>
              <a:buNone/>
              <a:defRPr sz="3600"/>
            </a:lvl8pPr>
            <a:lvl9pPr lvl="8" algn="ctr" rtl="0">
              <a:spcBef>
                <a:spcPts val="0"/>
              </a:spcBef>
              <a:spcAft>
                <a:spcPts val="0"/>
              </a:spcAft>
              <a:buNone/>
              <a:defRPr sz="3600"/>
            </a:lvl9pPr>
          </a:lstStyle>
          <a:p>
            <a:endParaRPr/>
          </a:p>
        </p:txBody>
      </p:sp>
      <p:sp>
        <p:nvSpPr>
          <p:cNvPr id="58" name="Google Shape;58;p14"/>
          <p:cNvSpPr txBox="1">
            <a:spLocks noGrp="1"/>
          </p:cNvSpPr>
          <p:nvPr>
            <p:ph type="title" idx="2"/>
          </p:nvPr>
        </p:nvSpPr>
        <p:spPr>
          <a:xfrm>
            <a:off x="3254000" y="4157175"/>
            <a:ext cx="4373700" cy="434400"/>
          </a:xfrm>
          <a:prstGeom prst="rect">
            <a:avLst/>
          </a:prstGeom>
          <a:noFill/>
          <a:ln>
            <a:noFill/>
          </a:ln>
        </p:spPr>
        <p:txBody>
          <a:bodyPr spcFirstLastPara="1" wrap="square" lIns="640075" tIns="0" rIns="91425" bIns="0" anchor="ctr" anchorCtr="0">
            <a:noAutofit/>
          </a:bodyPr>
          <a:lstStyle>
            <a:lvl1pPr lvl="0" algn="r" rtl="0">
              <a:spcBef>
                <a:spcPts val="0"/>
              </a:spcBef>
              <a:spcAft>
                <a:spcPts val="0"/>
              </a:spcAft>
              <a:buNone/>
              <a:defRPr sz="1800">
                <a:solidFill>
                  <a:srgbClr val="F3F3F3"/>
                </a:solidFill>
                <a:latin typeface="Oswald"/>
                <a:ea typeface="Oswald"/>
                <a:cs typeface="Oswald"/>
                <a:sym typeface="Oswald"/>
              </a:defRPr>
            </a:lvl1pPr>
            <a:lvl2pPr lvl="1" algn="ctr" rtl="0">
              <a:spcBef>
                <a:spcPts val="0"/>
              </a:spcBef>
              <a:spcAft>
                <a:spcPts val="0"/>
              </a:spcAft>
              <a:buNone/>
              <a:defRPr>
                <a:solidFill>
                  <a:srgbClr val="F3F3F3"/>
                </a:solidFill>
              </a:defRPr>
            </a:lvl2pPr>
            <a:lvl3pPr lvl="2" algn="ctr" rtl="0">
              <a:spcBef>
                <a:spcPts val="0"/>
              </a:spcBef>
              <a:spcAft>
                <a:spcPts val="0"/>
              </a:spcAft>
              <a:buNone/>
              <a:defRPr>
                <a:solidFill>
                  <a:srgbClr val="F3F3F3"/>
                </a:solidFill>
              </a:defRPr>
            </a:lvl3pPr>
            <a:lvl4pPr lvl="3" algn="ctr" rtl="0">
              <a:spcBef>
                <a:spcPts val="0"/>
              </a:spcBef>
              <a:spcAft>
                <a:spcPts val="0"/>
              </a:spcAft>
              <a:buNone/>
              <a:defRPr>
                <a:solidFill>
                  <a:srgbClr val="F3F3F3"/>
                </a:solidFill>
              </a:defRPr>
            </a:lvl4pPr>
            <a:lvl5pPr lvl="4" algn="ctr" rtl="0">
              <a:spcBef>
                <a:spcPts val="0"/>
              </a:spcBef>
              <a:spcAft>
                <a:spcPts val="0"/>
              </a:spcAft>
              <a:buNone/>
              <a:defRPr>
                <a:solidFill>
                  <a:srgbClr val="F3F3F3"/>
                </a:solidFill>
              </a:defRPr>
            </a:lvl5pPr>
            <a:lvl6pPr lvl="5" algn="ctr" rtl="0">
              <a:spcBef>
                <a:spcPts val="0"/>
              </a:spcBef>
              <a:spcAft>
                <a:spcPts val="0"/>
              </a:spcAft>
              <a:buNone/>
              <a:defRPr>
                <a:solidFill>
                  <a:srgbClr val="F3F3F3"/>
                </a:solidFill>
              </a:defRPr>
            </a:lvl6pPr>
            <a:lvl7pPr lvl="6" algn="ctr" rtl="0">
              <a:spcBef>
                <a:spcPts val="0"/>
              </a:spcBef>
              <a:spcAft>
                <a:spcPts val="0"/>
              </a:spcAft>
              <a:buNone/>
              <a:defRPr>
                <a:solidFill>
                  <a:srgbClr val="F3F3F3"/>
                </a:solidFill>
              </a:defRPr>
            </a:lvl7pPr>
            <a:lvl8pPr lvl="7" algn="ctr" rtl="0">
              <a:spcBef>
                <a:spcPts val="0"/>
              </a:spcBef>
              <a:spcAft>
                <a:spcPts val="0"/>
              </a:spcAft>
              <a:buNone/>
              <a:defRPr>
                <a:solidFill>
                  <a:srgbClr val="F3F3F3"/>
                </a:solidFill>
              </a:defRPr>
            </a:lvl8pPr>
            <a:lvl9pPr lvl="8" algn="ctr" rtl="0">
              <a:spcBef>
                <a:spcPts val="0"/>
              </a:spcBef>
              <a:spcAft>
                <a:spcPts val="0"/>
              </a:spcAft>
              <a:buNone/>
              <a:defRPr>
                <a:solidFill>
                  <a:srgbClr val="F3F3F3"/>
                </a:solidFill>
              </a:defRPr>
            </a:lvl9pPr>
          </a:lstStyle>
          <a:p>
            <a:endParaRPr/>
          </a:p>
        </p:txBody>
      </p:sp>
      <p:sp>
        <p:nvSpPr>
          <p:cNvPr id="59" name="Google Shape;59;p14"/>
          <p:cNvSpPr txBox="1"/>
          <p:nvPr/>
        </p:nvSpPr>
        <p:spPr>
          <a:xfrm>
            <a:off x="3943378" y="3804375"/>
            <a:ext cx="3633000" cy="371100"/>
          </a:xfrm>
          <a:prstGeom prst="rect">
            <a:avLst/>
          </a:prstGeom>
          <a:noFill/>
          <a:ln>
            <a:noFill/>
          </a:ln>
        </p:spPr>
        <p:txBody>
          <a:bodyPr spcFirstLastPara="1" wrap="square" lIns="0" tIns="0" rIns="0" bIns="0" anchor="t" anchorCtr="0">
            <a:noAutofit/>
          </a:bodyPr>
          <a:lstStyle/>
          <a:p>
            <a:pPr marL="0" lvl="0" indent="0" algn="r" rtl="0">
              <a:lnSpc>
                <a:spcPct val="110000"/>
              </a:lnSpc>
              <a:spcBef>
                <a:spcPts val="0"/>
              </a:spcBef>
              <a:spcAft>
                <a:spcPts val="0"/>
              </a:spcAft>
              <a:buNone/>
            </a:pPr>
            <a:r>
              <a:rPr lang="en" sz="1800">
                <a:solidFill>
                  <a:srgbClr val="FFFFFF"/>
                </a:solidFill>
                <a:latin typeface="Oswald"/>
                <a:ea typeface="Oswald"/>
                <a:cs typeface="Oswald"/>
                <a:sym typeface="Oswald"/>
              </a:rPr>
              <a:t>Coding Boot Camp</a:t>
            </a:r>
            <a:endParaRPr sz="1800">
              <a:solidFill>
                <a:srgbClr val="FFFFFF"/>
              </a:solidFill>
              <a:latin typeface="Oswald"/>
              <a:ea typeface="Oswald"/>
              <a:cs typeface="Oswald"/>
              <a:sym typeface="Oswald"/>
            </a:endParaRPr>
          </a:p>
        </p:txBody>
      </p:sp>
      <p:pic>
        <p:nvPicPr>
          <p:cNvPr id="60" name="Google Shape;60;p14"/>
          <p:cNvPicPr preferRelativeResize="0"/>
          <p:nvPr/>
        </p:nvPicPr>
        <p:blipFill>
          <a:blip r:embed="rId4">
            <a:alphaModFix/>
          </a:blip>
          <a:stretch>
            <a:fillRect/>
          </a:stretch>
        </p:blipFill>
        <p:spPr>
          <a:xfrm>
            <a:off x="776110" y="1231212"/>
            <a:ext cx="2286002" cy="1703068"/>
          </a:xfrm>
          <a:prstGeom prst="rect">
            <a:avLst/>
          </a:prstGeom>
          <a:noFill/>
          <a:ln>
            <a:noFill/>
          </a:ln>
        </p:spPr>
      </p:pic>
      <p:cxnSp>
        <p:nvCxnSpPr>
          <p:cNvPr id="61" name="Google Shape;61;p14"/>
          <p:cNvCxnSpPr/>
          <p:nvPr/>
        </p:nvCxnSpPr>
        <p:spPr>
          <a:xfrm>
            <a:off x="605150" y="4157225"/>
            <a:ext cx="6971100" cy="0"/>
          </a:xfrm>
          <a:prstGeom prst="straightConnector1">
            <a:avLst/>
          </a:prstGeom>
          <a:noFill/>
          <a:ln w="9525" cap="flat" cmpd="sng">
            <a:solidFill>
              <a:srgbClr val="FFFFFF"/>
            </a:solidFill>
            <a:prstDash val="solid"/>
            <a:round/>
            <a:headEnd type="none" w="med" len="med"/>
            <a:tailEnd type="none" w="med" len="med"/>
          </a:ln>
        </p:spPr>
      </p:cxnSp>
    </p:spTree>
  </p:cSld>
  <p:clrMapOvr>
    <a:masterClrMapping/>
  </p:clrMapOvr>
  <p:extLst>
    <p:ext uri="{DCECCB84-F9BA-43D5-87BE-67443E8EF086}">
      <p15:sldGuideLst xmlns:p15="http://schemas.microsoft.com/office/powerpoint/2012/main">
        <p15:guide id="1" pos="1212">
          <p15:clr>
            <a:srgbClr val="FA7B17"/>
          </p15:clr>
        </p15:guide>
      </p15:sldGuideLst>
    </p:ext>
  </p:extLst>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10. Subsection Slide">
  <p:cSld name="CUSTOM_17_2_1_1_2_1">
    <p:spTree>
      <p:nvGrpSpPr>
        <p:cNvPr id="1" name="Shape 62"/>
        <p:cNvGrpSpPr/>
        <p:nvPr/>
      </p:nvGrpSpPr>
      <p:grpSpPr>
        <a:xfrm>
          <a:off x="0" y="0"/>
          <a:ext cx="0" cy="0"/>
          <a:chOff x="0" y="0"/>
          <a:chExt cx="0" cy="0"/>
        </a:xfrm>
      </p:grpSpPr>
      <p:pic>
        <p:nvPicPr>
          <p:cNvPr id="63" name="Google Shape;63;p15"/>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64" name="Google Shape;64;p15"/>
          <p:cNvSpPr txBox="1">
            <a:spLocks noGrp="1"/>
          </p:cNvSpPr>
          <p:nvPr>
            <p:ph type="title"/>
          </p:nvPr>
        </p:nvSpPr>
        <p:spPr>
          <a:xfrm>
            <a:off x="274325" y="2088475"/>
            <a:ext cx="8595300" cy="79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solidFill>
                  <a:srgbClr val="FFFFFF"/>
                </a:solidFill>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65" name="Google Shape;65;p15"/>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66" name="Google Shape;66;p15"/>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11. Transition Slide">
  <p:cSld name="CUSTOM_17_2_1_2_3_2">
    <p:spTree>
      <p:nvGrpSpPr>
        <p:cNvPr id="1" name="Shape 67"/>
        <p:cNvGrpSpPr/>
        <p:nvPr/>
      </p:nvGrpSpPr>
      <p:grpSpPr>
        <a:xfrm>
          <a:off x="0" y="0"/>
          <a:ext cx="0" cy="0"/>
          <a:chOff x="0" y="0"/>
          <a:chExt cx="0" cy="0"/>
        </a:xfrm>
      </p:grpSpPr>
      <p:pic>
        <p:nvPicPr>
          <p:cNvPr id="68" name="Google Shape;68;p16"/>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69" name="Google Shape;69;p16"/>
          <p:cNvSpPr txBox="1">
            <a:spLocks noGrp="1"/>
          </p:cNvSpPr>
          <p:nvPr>
            <p:ph type="title"/>
          </p:nvPr>
        </p:nvSpPr>
        <p:spPr>
          <a:xfrm>
            <a:off x="237100" y="2088475"/>
            <a:ext cx="8595300" cy="79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70" name="Google Shape;70;p16"/>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71" name="Google Shape;71;p16"/>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79. Share your answers">
  <p:cSld name="CUSTOM_17_2_1_2_3_2_2">
    <p:spTree>
      <p:nvGrpSpPr>
        <p:cNvPr id="1" name="Shape 72"/>
        <p:cNvGrpSpPr/>
        <p:nvPr/>
      </p:nvGrpSpPr>
      <p:grpSpPr>
        <a:xfrm>
          <a:off x="0" y="0"/>
          <a:ext cx="0" cy="0"/>
          <a:chOff x="0" y="0"/>
          <a:chExt cx="0" cy="0"/>
        </a:xfrm>
      </p:grpSpPr>
      <p:pic>
        <p:nvPicPr>
          <p:cNvPr id="73" name="Google Shape;73;p17"/>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74" name="Google Shape;74;p17"/>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75" name="Google Shape;75;p17"/>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pic>
        <p:nvPicPr>
          <p:cNvPr id="76" name="Google Shape;76;p17"/>
          <p:cNvPicPr preferRelativeResize="0"/>
          <p:nvPr/>
        </p:nvPicPr>
        <p:blipFill rotWithShape="1">
          <a:blip r:embed="rId3">
            <a:alphaModFix/>
          </a:blip>
          <a:srcRect/>
          <a:stretch/>
        </p:blipFill>
        <p:spPr>
          <a:xfrm>
            <a:off x="1550775" y="1145238"/>
            <a:ext cx="5859574" cy="2853025"/>
          </a:xfrm>
          <a:prstGeom prst="rect">
            <a:avLst/>
          </a:prstGeom>
          <a:noFill/>
          <a:ln>
            <a:noFill/>
          </a:ln>
        </p:spPr>
      </p:pic>
      <p:sp>
        <p:nvSpPr>
          <p:cNvPr id="77" name="Google Shape;77;p17"/>
          <p:cNvSpPr txBox="1"/>
          <p:nvPr/>
        </p:nvSpPr>
        <p:spPr>
          <a:xfrm>
            <a:off x="1972861" y="2010327"/>
            <a:ext cx="19194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600">
                <a:solidFill>
                  <a:srgbClr val="FFFFFF"/>
                </a:solidFill>
                <a:latin typeface="Oswald"/>
                <a:ea typeface="Oswald"/>
                <a:cs typeface="Oswald"/>
                <a:sym typeface="Oswald"/>
              </a:rPr>
              <a:t>Share</a:t>
            </a:r>
            <a:endParaRPr>
              <a:solidFill>
                <a:srgbClr val="FFFFFF"/>
              </a:solidFill>
            </a:endParaRPr>
          </a:p>
        </p:txBody>
      </p:sp>
      <p:sp>
        <p:nvSpPr>
          <p:cNvPr id="78" name="Google Shape;78;p17"/>
          <p:cNvSpPr txBox="1"/>
          <p:nvPr/>
        </p:nvSpPr>
        <p:spPr>
          <a:xfrm>
            <a:off x="3729425" y="2284000"/>
            <a:ext cx="17277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600">
                <a:solidFill>
                  <a:srgbClr val="FFFFFF"/>
                </a:solidFill>
                <a:latin typeface="Oswald"/>
                <a:ea typeface="Oswald"/>
                <a:cs typeface="Oswald"/>
                <a:sym typeface="Oswald"/>
              </a:rPr>
              <a:t>your</a:t>
            </a:r>
            <a:endParaRPr>
              <a:solidFill>
                <a:srgbClr val="FFFFFF"/>
              </a:solidFill>
            </a:endParaRPr>
          </a:p>
        </p:txBody>
      </p:sp>
      <p:sp>
        <p:nvSpPr>
          <p:cNvPr id="79" name="Google Shape;79;p17"/>
          <p:cNvSpPr txBox="1"/>
          <p:nvPr/>
        </p:nvSpPr>
        <p:spPr>
          <a:xfrm>
            <a:off x="5329975" y="2010325"/>
            <a:ext cx="18438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3600">
                <a:solidFill>
                  <a:srgbClr val="043461"/>
                </a:solidFill>
                <a:latin typeface="Oswald"/>
                <a:ea typeface="Oswald"/>
                <a:cs typeface="Oswald"/>
                <a:sym typeface="Oswald"/>
              </a:rPr>
              <a:t>answers</a:t>
            </a:r>
            <a:endParaRPr>
              <a:solidFill>
                <a:srgbClr val="043461"/>
              </a:solidFill>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12. Text Only">
  <p:cSld name="CUSTOM_2_7_2_2">
    <p:spTree>
      <p:nvGrpSpPr>
        <p:cNvPr id="1" name="Shape 80"/>
        <p:cNvGrpSpPr/>
        <p:nvPr/>
      </p:nvGrpSpPr>
      <p:grpSpPr>
        <a:xfrm>
          <a:off x="0" y="0"/>
          <a:ext cx="0" cy="0"/>
          <a:chOff x="0" y="0"/>
          <a:chExt cx="0" cy="0"/>
        </a:xfrm>
      </p:grpSpPr>
      <p:sp>
        <p:nvSpPr>
          <p:cNvPr id="81" name="Google Shape;81;p1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82" name="Google Shape;82;p1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cxnSp>
        <p:nvCxnSpPr>
          <p:cNvPr id="83" name="Google Shape;83;p1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84" name="Google Shape;84;p18"/>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85" name="Google Shape;85;p1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86" name="Google Shape;86;p18"/>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87" name="Google Shape;87;p18"/>
          <p:cNvSpPr txBox="1">
            <a:spLocks noGrp="1"/>
          </p:cNvSpPr>
          <p:nvPr>
            <p:ph type="body" idx="3"/>
          </p:nvPr>
        </p:nvSpPr>
        <p:spPr>
          <a:xfrm>
            <a:off x="175" y="1284250"/>
            <a:ext cx="9144000" cy="3622200"/>
          </a:xfrm>
          <a:prstGeom prst="rect">
            <a:avLst/>
          </a:prstGeom>
          <a:noFill/>
          <a:ln>
            <a:noFill/>
          </a:ln>
        </p:spPr>
        <p:txBody>
          <a:bodyPr spcFirstLastPara="1" wrap="square" lIns="457200" tIns="0" rIns="457200" bIns="914400" anchor="t" anchorCtr="0">
            <a:noAutofit/>
          </a:bodyPr>
          <a:lstStyle>
            <a:lvl1pPr marL="457200" lvl="0" indent="-317500" rtl="0">
              <a:spcBef>
                <a:spcPts val="0"/>
              </a:spcBef>
              <a:spcAft>
                <a:spcPts val="0"/>
              </a:spcAft>
              <a:buSzPts val="1400"/>
              <a:buFont typeface="Roboto"/>
              <a:buChar char="●"/>
              <a:defRPr>
                <a:latin typeface="Roboto"/>
                <a:ea typeface="Roboto"/>
                <a:cs typeface="Roboto"/>
                <a:sym typeface="Roboto"/>
              </a:defRPr>
            </a:lvl1pPr>
            <a:lvl2pPr marL="914400" lvl="1" indent="-317500" rtl="0">
              <a:spcBef>
                <a:spcPts val="800"/>
              </a:spcBef>
              <a:spcAft>
                <a:spcPts val="0"/>
              </a:spcAft>
              <a:buSzPts val="1400"/>
              <a:buFont typeface="Roboto"/>
              <a:buChar char="○"/>
              <a:defRPr>
                <a:latin typeface="Roboto"/>
                <a:ea typeface="Roboto"/>
                <a:cs typeface="Roboto"/>
                <a:sym typeface="Roboto"/>
              </a:defRPr>
            </a:lvl2pPr>
            <a:lvl3pPr marL="1371600" lvl="2" indent="-317500" rtl="0">
              <a:spcBef>
                <a:spcPts val="800"/>
              </a:spcBef>
              <a:spcAft>
                <a:spcPts val="0"/>
              </a:spcAft>
              <a:buSzPts val="1400"/>
              <a:buFont typeface="Roboto"/>
              <a:buChar char="■"/>
              <a:defRPr>
                <a:latin typeface="Roboto"/>
                <a:ea typeface="Roboto"/>
                <a:cs typeface="Roboto"/>
                <a:sym typeface="Roboto"/>
              </a:defRPr>
            </a:lvl3pPr>
            <a:lvl4pPr marL="1828800" lvl="3" indent="-317500" rtl="0">
              <a:spcBef>
                <a:spcPts val="800"/>
              </a:spcBef>
              <a:spcAft>
                <a:spcPts val="0"/>
              </a:spcAft>
              <a:buSzPts val="1400"/>
              <a:buFont typeface="Roboto"/>
              <a:buChar char="●"/>
              <a:defRPr>
                <a:latin typeface="Roboto"/>
                <a:ea typeface="Roboto"/>
                <a:cs typeface="Roboto"/>
                <a:sym typeface="Roboto"/>
              </a:defRPr>
            </a:lvl4pPr>
            <a:lvl5pPr marL="2286000" lvl="4" indent="-317500" rtl="0">
              <a:spcBef>
                <a:spcPts val="800"/>
              </a:spcBef>
              <a:spcAft>
                <a:spcPts val="0"/>
              </a:spcAft>
              <a:buSzPts val="1400"/>
              <a:buFont typeface="Roboto"/>
              <a:buChar char="○"/>
              <a:defRPr>
                <a:latin typeface="Roboto"/>
                <a:ea typeface="Roboto"/>
                <a:cs typeface="Roboto"/>
                <a:sym typeface="Roboto"/>
              </a:defRPr>
            </a:lvl5pPr>
            <a:lvl6pPr marL="2743200" lvl="5" indent="-317500" rtl="0">
              <a:spcBef>
                <a:spcPts val="800"/>
              </a:spcBef>
              <a:spcAft>
                <a:spcPts val="0"/>
              </a:spcAft>
              <a:buSzPts val="1400"/>
              <a:buFont typeface="Roboto"/>
              <a:buChar char="■"/>
              <a:defRPr>
                <a:latin typeface="Roboto"/>
                <a:ea typeface="Roboto"/>
                <a:cs typeface="Roboto"/>
                <a:sym typeface="Roboto"/>
              </a:defRPr>
            </a:lvl6pPr>
            <a:lvl7pPr marL="3200400" lvl="6" indent="-317500" rtl="0">
              <a:spcBef>
                <a:spcPts val="800"/>
              </a:spcBef>
              <a:spcAft>
                <a:spcPts val="0"/>
              </a:spcAft>
              <a:buSzPts val="1400"/>
              <a:buFont typeface="Roboto"/>
              <a:buChar char="●"/>
              <a:defRPr>
                <a:latin typeface="Roboto"/>
                <a:ea typeface="Roboto"/>
                <a:cs typeface="Roboto"/>
                <a:sym typeface="Roboto"/>
              </a:defRPr>
            </a:lvl7pPr>
            <a:lvl8pPr marL="3657600" lvl="7" indent="-317500" rtl="0">
              <a:spcBef>
                <a:spcPts val="800"/>
              </a:spcBef>
              <a:spcAft>
                <a:spcPts val="0"/>
              </a:spcAft>
              <a:buSzPts val="1400"/>
              <a:buFont typeface="Roboto"/>
              <a:buChar char="○"/>
              <a:defRPr>
                <a:latin typeface="Roboto"/>
                <a:ea typeface="Roboto"/>
                <a:cs typeface="Roboto"/>
                <a:sym typeface="Roboto"/>
              </a:defRPr>
            </a:lvl8pPr>
            <a:lvl9pPr marL="4114800" lvl="8" indent="-317500" rtl="0">
              <a:spcBef>
                <a:spcPts val="800"/>
              </a:spcBef>
              <a:spcAft>
                <a:spcPts val="800"/>
              </a:spcAft>
              <a:buSzPts val="1400"/>
              <a:buFont typeface="Roboto"/>
              <a:buChar char="■"/>
              <a:defRPr>
                <a:latin typeface="Roboto"/>
                <a:ea typeface="Roboto"/>
                <a:cs typeface="Roboto"/>
                <a:sym typeface="Roboto"/>
              </a:defRPr>
            </a:lvl9pPr>
          </a:lstStyle>
          <a:p>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13. Welcome">
  <p:cSld name="CUSTOM_17_2_1_1_2_1_1">
    <p:spTree>
      <p:nvGrpSpPr>
        <p:cNvPr id="1" name="Shape 88"/>
        <p:cNvGrpSpPr/>
        <p:nvPr/>
      </p:nvGrpSpPr>
      <p:grpSpPr>
        <a:xfrm>
          <a:off x="0" y="0"/>
          <a:ext cx="0" cy="0"/>
          <a:chOff x="0" y="0"/>
          <a:chExt cx="0" cy="0"/>
        </a:xfrm>
      </p:grpSpPr>
      <p:pic>
        <p:nvPicPr>
          <p:cNvPr id="89" name="Google Shape;89;p19"/>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90" name="Google Shape;90;p19"/>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91" name="Google Shape;91;p19"/>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sz="700">
                <a:latin typeface="Roboto"/>
                <a:ea typeface="Roboto"/>
                <a:cs typeface="Roboto"/>
                <a:sym typeface="Roboto"/>
              </a:defRPr>
            </a:lvl2pPr>
            <a:lvl3pPr lvl="2" rtl="0">
              <a:spcBef>
                <a:spcPts val="0"/>
              </a:spcBef>
              <a:spcAft>
                <a:spcPts val="0"/>
              </a:spcAft>
              <a:buNone/>
              <a:defRPr sz="700">
                <a:latin typeface="Roboto"/>
                <a:ea typeface="Roboto"/>
                <a:cs typeface="Roboto"/>
                <a:sym typeface="Roboto"/>
              </a:defRPr>
            </a:lvl3pPr>
            <a:lvl4pPr lvl="3" rtl="0">
              <a:spcBef>
                <a:spcPts val="0"/>
              </a:spcBef>
              <a:spcAft>
                <a:spcPts val="0"/>
              </a:spcAft>
              <a:buNone/>
              <a:defRPr sz="700">
                <a:latin typeface="Roboto"/>
                <a:ea typeface="Roboto"/>
                <a:cs typeface="Roboto"/>
                <a:sym typeface="Roboto"/>
              </a:defRPr>
            </a:lvl4pPr>
            <a:lvl5pPr lvl="4" rtl="0">
              <a:spcBef>
                <a:spcPts val="0"/>
              </a:spcBef>
              <a:spcAft>
                <a:spcPts val="0"/>
              </a:spcAft>
              <a:buNone/>
              <a:defRPr sz="700">
                <a:latin typeface="Roboto"/>
                <a:ea typeface="Roboto"/>
                <a:cs typeface="Roboto"/>
                <a:sym typeface="Roboto"/>
              </a:defRPr>
            </a:lvl5pPr>
            <a:lvl6pPr lvl="5" rtl="0">
              <a:spcBef>
                <a:spcPts val="0"/>
              </a:spcBef>
              <a:spcAft>
                <a:spcPts val="0"/>
              </a:spcAft>
              <a:buNone/>
              <a:defRPr sz="700">
                <a:latin typeface="Roboto"/>
                <a:ea typeface="Roboto"/>
                <a:cs typeface="Roboto"/>
                <a:sym typeface="Roboto"/>
              </a:defRPr>
            </a:lvl6pPr>
            <a:lvl7pPr lvl="6" rtl="0">
              <a:spcBef>
                <a:spcPts val="0"/>
              </a:spcBef>
              <a:spcAft>
                <a:spcPts val="0"/>
              </a:spcAft>
              <a:buNone/>
              <a:defRPr sz="700">
                <a:latin typeface="Roboto"/>
                <a:ea typeface="Roboto"/>
                <a:cs typeface="Roboto"/>
                <a:sym typeface="Roboto"/>
              </a:defRPr>
            </a:lvl7pPr>
            <a:lvl8pPr lvl="7" rtl="0">
              <a:spcBef>
                <a:spcPts val="0"/>
              </a:spcBef>
              <a:spcAft>
                <a:spcPts val="0"/>
              </a:spcAft>
              <a:buNone/>
              <a:defRPr sz="700">
                <a:latin typeface="Roboto"/>
                <a:ea typeface="Roboto"/>
                <a:cs typeface="Roboto"/>
                <a:sym typeface="Roboto"/>
              </a:defRPr>
            </a:lvl8pPr>
            <a:lvl9pPr lvl="8" rtl="0">
              <a:spcBef>
                <a:spcPts val="0"/>
              </a:spcBef>
              <a:spcAft>
                <a:spcPts val="0"/>
              </a:spcAft>
              <a:buNone/>
              <a:defRPr sz="700">
                <a:latin typeface="Roboto"/>
                <a:ea typeface="Roboto"/>
                <a:cs typeface="Roboto"/>
                <a:sym typeface="Roboto"/>
              </a:defRPr>
            </a:lvl9pPr>
          </a:lstStyle>
          <a:p>
            <a:endParaRPr/>
          </a:p>
        </p:txBody>
      </p:sp>
      <p:pic>
        <p:nvPicPr>
          <p:cNvPr id="92" name="Google Shape;92;p19"/>
          <p:cNvPicPr preferRelativeResize="0"/>
          <p:nvPr/>
        </p:nvPicPr>
        <p:blipFill>
          <a:blip r:embed="rId3">
            <a:alphaModFix/>
          </a:blip>
          <a:stretch>
            <a:fillRect/>
          </a:stretch>
        </p:blipFill>
        <p:spPr>
          <a:xfrm>
            <a:off x="1054464" y="72851"/>
            <a:ext cx="7035071" cy="4593749"/>
          </a:xfrm>
          <a:prstGeom prst="rect">
            <a:avLst/>
          </a:prstGeom>
          <a:noFill/>
          <a:ln>
            <a:noFill/>
          </a:ln>
        </p:spPr>
      </p:pic>
      <p:sp>
        <p:nvSpPr>
          <p:cNvPr id="93" name="Google Shape;93;p19"/>
          <p:cNvSpPr txBox="1"/>
          <p:nvPr/>
        </p:nvSpPr>
        <p:spPr>
          <a:xfrm>
            <a:off x="2930925" y="1997050"/>
            <a:ext cx="3164400" cy="1000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300">
                <a:latin typeface="Oswald"/>
                <a:ea typeface="Oswald"/>
                <a:cs typeface="Oswald"/>
                <a:sym typeface="Oswald"/>
              </a:rPr>
              <a:t>WELCOME</a:t>
            </a:r>
            <a:endParaRPr sz="5300">
              <a:latin typeface="Oswald"/>
              <a:ea typeface="Oswald"/>
              <a:cs typeface="Oswald"/>
              <a:sym typeface="Oswald"/>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14. Call Attention Slide">
  <p:cSld name="CUSTOM_2_3_1_1_3_1_1_2_1_1">
    <p:spTree>
      <p:nvGrpSpPr>
        <p:cNvPr id="1" name="Shape 94"/>
        <p:cNvGrpSpPr/>
        <p:nvPr/>
      </p:nvGrpSpPr>
      <p:grpSpPr>
        <a:xfrm>
          <a:off x="0" y="0"/>
          <a:ext cx="0" cy="0"/>
          <a:chOff x="0" y="0"/>
          <a:chExt cx="0" cy="0"/>
        </a:xfrm>
      </p:grpSpPr>
      <p:pic>
        <p:nvPicPr>
          <p:cNvPr id="95" name="Google Shape;95;p20"/>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96" name="Google Shape;96;p20"/>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97" name="Google Shape;97;p20"/>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pic>
        <p:nvPicPr>
          <p:cNvPr id="98" name="Google Shape;98;p20"/>
          <p:cNvPicPr preferRelativeResize="0"/>
          <p:nvPr/>
        </p:nvPicPr>
        <p:blipFill rotWithShape="1">
          <a:blip r:embed="rId3">
            <a:alphaModFix/>
          </a:blip>
          <a:srcRect/>
          <a:stretch/>
        </p:blipFill>
        <p:spPr>
          <a:xfrm>
            <a:off x="1029700" y="1214988"/>
            <a:ext cx="1102575" cy="2775724"/>
          </a:xfrm>
          <a:prstGeom prst="rect">
            <a:avLst/>
          </a:prstGeom>
          <a:noFill/>
          <a:ln>
            <a:noFill/>
          </a:ln>
        </p:spPr>
      </p:pic>
      <p:sp>
        <p:nvSpPr>
          <p:cNvPr id="99" name="Google Shape;99;p20"/>
          <p:cNvSpPr txBox="1">
            <a:spLocks noGrp="1"/>
          </p:cNvSpPr>
          <p:nvPr>
            <p:ph type="title"/>
          </p:nvPr>
        </p:nvSpPr>
        <p:spPr>
          <a:xfrm>
            <a:off x="25" y="274800"/>
            <a:ext cx="9144000" cy="4593900"/>
          </a:xfrm>
          <a:prstGeom prst="rect">
            <a:avLst/>
          </a:prstGeom>
          <a:noFill/>
          <a:ln>
            <a:noFill/>
          </a:ln>
        </p:spPr>
        <p:txBody>
          <a:bodyPr spcFirstLastPara="1" wrap="square" lIns="2377425" tIns="457200" rIns="91425" bIns="457200" anchor="ctr" anchorCtr="0">
            <a:noAutofit/>
          </a:bodyPr>
          <a:lstStyle>
            <a:lvl1pPr lvl="0" rtl="0">
              <a:spcBef>
                <a:spcPts val="0"/>
              </a:spcBef>
              <a:spcAft>
                <a:spcPts val="0"/>
              </a:spcAft>
              <a:buNone/>
              <a:defRPr sz="3600">
                <a:solidFill>
                  <a:srgbClr val="FFFFFF"/>
                </a:solidFill>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15. Question Slide">
  <p:cSld name="CUSTOM_2_3_1_1_3_1_1_2_1_1_1">
    <p:spTree>
      <p:nvGrpSpPr>
        <p:cNvPr id="1" name="Shape 100"/>
        <p:cNvGrpSpPr/>
        <p:nvPr/>
      </p:nvGrpSpPr>
      <p:grpSpPr>
        <a:xfrm>
          <a:off x="0" y="0"/>
          <a:ext cx="0" cy="0"/>
          <a:chOff x="0" y="0"/>
          <a:chExt cx="0" cy="0"/>
        </a:xfrm>
      </p:grpSpPr>
      <p:pic>
        <p:nvPicPr>
          <p:cNvPr id="101" name="Google Shape;101;p21"/>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102" name="Google Shape;102;p21"/>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103" name="Google Shape;103;p21"/>
          <p:cNvSpPr txBox="1">
            <a:spLocks noGrp="1"/>
          </p:cNvSpPr>
          <p:nvPr>
            <p:ph type="title"/>
          </p:nvPr>
        </p:nvSpPr>
        <p:spPr>
          <a:xfrm>
            <a:off x="-200" y="275025"/>
            <a:ext cx="9144000" cy="4593900"/>
          </a:xfrm>
          <a:prstGeom prst="rect">
            <a:avLst/>
          </a:prstGeom>
          <a:noFill/>
          <a:ln>
            <a:noFill/>
          </a:ln>
        </p:spPr>
        <p:txBody>
          <a:bodyPr spcFirstLastPara="1" wrap="square" lIns="2377425" tIns="457200" rIns="91425" bIns="457200" anchor="ctr" anchorCtr="0">
            <a:noAutofit/>
          </a:bodyPr>
          <a:lstStyle>
            <a:lvl1pPr lvl="0" rtl="0">
              <a:spcBef>
                <a:spcPts val="0"/>
              </a:spcBef>
              <a:spcAft>
                <a:spcPts val="0"/>
              </a:spcAft>
              <a:buNone/>
              <a:defRPr sz="3600">
                <a:solidFill>
                  <a:srgbClr val="FFFFFF"/>
                </a:solidFill>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pic>
        <p:nvPicPr>
          <p:cNvPr id="104" name="Google Shape;104;p21"/>
          <p:cNvPicPr preferRelativeResize="0"/>
          <p:nvPr/>
        </p:nvPicPr>
        <p:blipFill rotWithShape="1">
          <a:blip r:embed="rId3">
            <a:alphaModFix/>
          </a:blip>
          <a:srcRect/>
          <a:stretch/>
        </p:blipFill>
        <p:spPr>
          <a:xfrm>
            <a:off x="893862" y="1449787"/>
            <a:ext cx="1061675" cy="2010774"/>
          </a:xfrm>
          <a:prstGeom prst="rect">
            <a:avLst/>
          </a:prstGeom>
          <a:noFill/>
          <a:ln>
            <a:noFill/>
          </a:ln>
        </p:spPr>
      </p:pic>
      <p:sp>
        <p:nvSpPr>
          <p:cNvPr id="105" name="Google Shape;105;p21"/>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3"/>
        <p:cNvGrpSpPr/>
        <p:nvPr/>
      </p:nvGrpSpPr>
      <p:grpSpPr>
        <a:xfrm>
          <a:off x="0" y="0"/>
          <a:ext cx="0" cy="0"/>
          <a:chOff x="0" y="0"/>
          <a:chExt cx="0" cy="0"/>
        </a:xfrm>
      </p:grpSpPr>
      <p:sp>
        <p:nvSpPr>
          <p:cNvPr id="14" name="Google Shape;14;p3"/>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5" name="Google Shape;15;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16. Question Slide">
  <p:cSld name="CUSTOM_2_3_1_1_3_1_1_2_1_1_1_3">
    <p:spTree>
      <p:nvGrpSpPr>
        <p:cNvPr id="1" name="Shape 106"/>
        <p:cNvGrpSpPr/>
        <p:nvPr/>
      </p:nvGrpSpPr>
      <p:grpSpPr>
        <a:xfrm>
          <a:off x="0" y="0"/>
          <a:ext cx="0" cy="0"/>
          <a:chOff x="0" y="0"/>
          <a:chExt cx="0" cy="0"/>
        </a:xfrm>
      </p:grpSpPr>
      <p:pic>
        <p:nvPicPr>
          <p:cNvPr id="107" name="Google Shape;107;p22"/>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108" name="Google Shape;108;p22"/>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109" name="Google Shape;109;p22"/>
          <p:cNvSpPr txBox="1">
            <a:spLocks noGrp="1"/>
          </p:cNvSpPr>
          <p:nvPr>
            <p:ph type="title"/>
          </p:nvPr>
        </p:nvSpPr>
        <p:spPr>
          <a:xfrm>
            <a:off x="-200" y="2313600"/>
            <a:ext cx="9144000" cy="2555100"/>
          </a:xfrm>
          <a:prstGeom prst="rect">
            <a:avLst/>
          </a:prstGeom>
          <a:noFill/>
          <a:ln>
            <a:noFill/>
          </a:ln>
        </p:spPr>
        <p:txBody>
          <a:bodyPr spcFirstLastPara="1" wrap="square" lIns="91425" tIns="457200" rIns="91425" bIns="457200" anchor="t" anchorCtr="0">
            <a:noAutofit/>
          </a:bodyPr>
          <a:lstStyle>
            <a:lvl1pPr lvl="0" algn="ctr" rtl="0">
              <a:spcBef>
                <a:spcPts val="0"/>
              </a:spcBef>
              <a:spcAft>
                <a:spcPts val="0"/>
              </a:spcAft>
              <a:buNone/>
              <a:defRPr sz="3600">
                <a:solidFill>
                  <a:srgbClr val="FFFFFF"/>
                </a:solidFill>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pic>
        <p:nvPicPr>
          <p:cNvPr id="110" name="Google Shape;110;p22"/>
          <p:cNvPicPr preferRelativeResize="0"/>
          <p:nvPr/>
        </p:nvPicPr>
        <p:blipFill rotWithShape="1">
          <a:blip r:embed="rId3">
            <a:alphaModFix/>
          </a:blip>
          <a:srcRect/>
          <a:stretch/>
        </p:blipFill>
        <p:spPr>
          <a:xfrm>
            <a:off x="4103200" y="805275"/>
            <a:ext cx="937600" cy="1775799"/>
          </a:xfrm>
          <a:prstGeom prst="rect">
            <a:avLst/>
          </a:prstGeom>
          <a:noFill/>
          <a:ln>
            <a:noFill/>
          </a:ln>
        </p:spPr>
      </p:pic>
      <p:sp>
        <p:nvSpPr>
          <p:cNvPr id="111" name="Google Shape;111;p22"/>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18. Office Hours">
  <p:cSld name="CUSTOM_2_3_1_1_3_1_1_2_1_1_1_2_3">
    <p:spTree>
      <p:nvGrpSpPr>
        <p:cNvPr id="1" name="Shape 120"/>
        <p:cNvGrpSpPr/>
        <p:nvPr/>
      </p:nvGrpSpPr>
      <p:grpSpPr>
        <a:xfrm>
          <a:off x="0" y="0"/>
          <a:ext cx="0" cy="0"/>
          <a:chOff x="0" y="0"/>
          <a:chExt cx="0" cy="0"/>
        </a:xfrm>
      </p:grpSpPr>
      <p:pic>
        <p:nvPicPr>
          <p:cNvPr id="121" name="Google Shape;121;p24"/>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122" name="Google Shape;122;p24"/>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123" name="Google Shape;123;p24"/>
          <p:cNvSpPr txBox="1">
            <a:spLocks noGrp="1"/>
          </p:cNvSpPr>
          <p:nvPr>
            <p:ph type="title"/>
          </p:nvPr>
        </p:nvSpPr>
        <p:spPr>
          <a:xfrm>
            <a:off x="274325" y="3361350"/>
            <a:ext cx="8595300" cy="738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solidFill>
                  <a:srgbClr val="FFFFFF"/>
                </a:solidFill>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pic>
        <p:nvPicPr>
          <p:cNvPr id="124" name="Google Shape;124;p24"/>
          <p:cNvPicPr preferRelativeResize="0"/>
          <p:nvPr/>
        </p:nvPicPr>
        <p:blipFill>
          <a:blip r:embed="rId3">
            <a:alphaModFix/>
          </a:blip>
          <a:stretch>
            <a:fillRect/>
          </a:stretch>
        </p:blipFill>
        <p:spPr>
          <a:xfrm>
            <a:off x="3262725" y="809175"/>
            <a:ext cx="2618550" cy="1377026"/>
          </a:xfrm>
          <a:prstGeom prst="rect">
            <a:avLst/>
          </a:prstGeom>
          <a:noFill/>
          <a:ln>
            <a:noFill/>
          </a:ln>
        </p:spPr>
      </p:pic>
      <p:sp>
        <p:nvSpPr>
          <p:cNvPr id="125" name="Google Shape;125;p24"/>
          <p:cNvSpPr txBox="1"/>
          <p:nvPr/>
        </p:nvSpPr>
        <p:spPr>
          <a:xfrm>
            <a:off x="274350" y="2544575"/>
            <a:ext cx="8595300" cy="458400"/>
          </a:xfrm>
          <a:prstGeom prst="rect">
            <a:avLst/>
          </a:prstGeom>
          <a:noFill/>
          <a:ln>
            <a:noFill/>
          </a:ln>
        </p:spPr>
        <p:txBody>
          <a:bodyPr spcFirstLastPara="1" wrap="square" lIns="0" tIns="0" rIns="0" bIns="0" anchor="t" anchorCtr="0">
            <a:noAutofit/>
          </a:bodyPr>
          <a:lstStyle/>
          <a:p>
            <a:pPr marL="0" lvl="0" indent="0" algn="ctr" rtl="0">
              <a:lnSpc>
                <a:spcPct val="110000"/>
              </a:lnSpc>
              <a:spcBef>
                <a:spcPts val="0"/>
              </a:spcBef>
              <a:spcAft>
                <a:spcPts val="0"/>
              </a:spcAft>
              <a:buNone/>
            </a:pPr>
            <a:r>
              <a:rPr lang="en" sz="3600">
                <a:solidFill>
                  <a:srgbClr val="00C8E9"/>
                </a:solidFill>
                <a:latin typeface="Oswald"/>
                <a:ea typeface="Oswald"/>
                <a:cs typeface="Oswald"/>
                <a:sym typeface="Oswald"/>
              </a:rPr>
              <a:t>Office Hours</a:t>
            </a:r>
            <a:endParaRPr sz="3600">
              <a:solidFill>
                <a:srgbClr val="00C8E9"/>
              </a:solidFill>
              <a:latin typeface="Oswald"/>
              <a:ea typeface="Oswald"/>
              <a:cs typeface="Oswald"/>
              <a:sym typeface="Oswald"/>
            </a:endParaRPr>
          </a:p>
        </p:txBody>
      </p:sp>
      <p:cxnSp>
        <p:nvCxnSpPr>
          <p:cNvPr id="126" name="Google Shape;126;p24"/>
          <p:cNvCxnSpPr/>
          <p:nvPr/>
        </p:nvCxnSpPr>
        <p:spPr>
          <a:xfrm>
            <a:off x="2298900" y="3234725"/>
            <a:ext cx="4546200" cy="0"/>
          </a:xfrm>
          <a:prstGeom prst="straightConnector1">
            <a:avLst/>
          </a:prstGeom>
          <a:noFill/>
          <a:ln w="9525" cap="flat" cmpd="sng">
            <a:solidFill>
              <a:srgbClr val="FFFFFF"/>
            </a:solidFill>
            <a:prstDash val="solid"/>
            <a:round/>
            <a:headEnd type="none" w="med" len="med"/>
            <a:tailEnd type="none" w="med" len="med"/>
          </a:ln>
        </p:spPr>
      </p:cxnSp>
      <p:sp>
        <p:nvSpPr>
          <p:cNvPr id="127" name="Google Shape;127;p24"/>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19. Activity ">
  <p:cSld name="CUSTOM_2_3_1_1_1_1_1_2_1_2_1_1_1_1_3_2">
    <p:spTree>
      <p:nvGrpSpPr>
        <p:cNvPr id="1" name="Shape 128"/>
        <p:cNvGrpSpPr/>
        <p:nvPr/>
      </p:nvGrpSpPr>
      <p:grpSpPr>
        <a:xfrm>
          <a:off x="0" y="0"/>
          <a:ext cx="0" cy="0"/>
          <a:chOff x="0" y="0"/>
          <a:chExt cx="0" cy="0"/>
        </a:xfrm>
      </p:grpSpPr>
      <p:pic>
        <p:nvPicPr>
          <p:cNvPr id="129" name="Google Shape;129;p25"/>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130" name="Google Shape;130;p25"/>
          <p:cNvSpPr/>
          <p:nvPr/>
        </p:nvSpPr>
        <p:spPr>
          <a:xfrm>
            <a:off x="273900" y="3816300"/>
            <a:ext cx="8596200" cy="10527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5"/>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132" name="Google Shape;132;p25"/>
          <p:cNvSpPr txBox="1"/>
          <p:nvPr/>
        </p:nvSpPr>
        <p:spPr>
          <a:xfrm>
            <a:off x="5763775" y="3980275"/>
            <a:ext cx="2943900" cy="371100"/>
          </a:xfrm>
          <a:prstGeom prst="rect">
            <a:avLst/>
          </a:prstGeom>
          <a:noFill/>
          <a:ln>
            <a:noFill/>
          </a:ln>
        </p:spPr>
        <p:txBody>
          <a:bodyPr spcFirstLastPara="1" wrap="square" lIns="0" tIns="0" rIns="0" bIns="0" anchor="t" anchorCtr="0">
            <a:noAutofit/>
          </a:bodyPr>
          <a:lstStyle/>
          <a:p>
            <a:pPr marL="0" lvl="0" indent="0" algn="r" rtl="0">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33" name="Google Shape;133;p25"/>
          <p:cNvCxnSpPr/>
          <p:nvPr/>
        </p:nvCxnSpPr>
        <p:spPr>
          <a:xfrm>
            <a:off x="491838" y="4333075"/>
            <a:ext cx="8212800" cy="0"/>
          </a:xfrm>
          <a:prstGeom prst="straightConnector1">
            <a:avLst/>
          </a:prstGeom>
          <a:noFill/>
          <a:ln w="9525" cap="flat" cmpd="sng">
            <a:solidFill>
              <a:srgbClr val="FFFFFF"/>
            </a:solidFill>
            <a:prstDash val="solid"/>
            <a:round/>
            <a:headEnd type="none" w="med" len="med"/>
            <a:tailEnd type="none" w="med" len="med"/>
          </a:ln>
        </p:spPr>
      </p:cxnSp>
      <p:sp>
        <p:nvSpPr>
          <p:cNvPr id="134" name="Google Shape;134;p25"/>
          <p:cNvSpPr txBox="1">
            <a:spLocks noGrp="1"/>
          </p:cNvSpPr>
          <p:nvPr>
            <p:ph type="title"/>
          </p:nvPr>
        </p:nvSpPr>
        <p:spPr>
          <a:xfrm>
            <a:off x="1400" y="274875"/>
            <a:ext cx="9144000" cy="3265800"/>
          </a:xfrm>
          <a:prstGeom prst="rect">
            <a:avLst/>
          </a:prstGeom>
          <a:noFill/>
          <a:ln>
            <a:noFill/>
          </a:ln>
        </p:spPr>
        <p:txBody>
          <a:bodyPr spcFirstLastPara="1" wrap="square" lIns="1737350" tIns="457200" rIns="91425" bIns="91425" anchor="t" anchorCtr="0">
            <a:noAutofit/>
          </a:bodyPr>
          <a:lstStyle>
            <a:lvl1pPr lvl="0" rtl="0">
              <a:spcBef>
                <a:spcPts val="0"/>
              </a:spcBef>
              <a:spcAft>
                <a:spcPts val="0"/>
              </a:spcAft>
              <a:buNone/>
              <a:defRPr sz="2400">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35" name="Google Shape;135;p25"/>
          <p:cNvSpPr txBox="1">
            <a:spLocks noGrp="1"/>
          </p:cNvSpPr>
          <p:nvPr>
            <p:ph type="title" idx="2"/>
          </p:nvPr>
        </p:nvSpPr>
        <p:spPr>
          <a:xfrm>
            <a:off x="5901175" y="4309575"/>
            <a:ext cx="2872200" cy="434400"/>
          </a:xfrm>
          <a:prstGeom prst="rect">
            <a:avLst/>
          </a:prstGeom>
          <a:noFill/>
          <a:ln>
            <a:noFill/>
          </a:ln>
        </p:spPr>
        <p:txBody>
          <a:bodyPr spcFirstLastPara="1" wrap="square" lIns="640075" tIns="0" rIns="91425" bIns="0" anchor="ctr" anchorCtr="0">
            <a:noAutofit/>
          </a:bodyPr>
          <a:lstStyle>
            <a:lvl1pPr lvl="0" algn="r" rtl="0">
              <a:spcBef>
                <a:spcPts val="0"/>
              </a:spcBef>
              <a:spcAft>
                <a:spcPts val="0"/>
              </a:spcAft>
              <a:buNone/>
              <a:defRPr>
                <a:solidFill>
                  <a:srgbClr val="F3F3F3"/>
                </a:solidFill>
                <a:latin typeface="Oswald"/>
                <a:ea typeface="Oswald"/>
                <a:cs typeface="Oswald"/>
                <a:sym typeface="Oswald"/>
              </a:defRPr>
            </a:lvl1pPr>
            <a:lvl2pPr lvl="1" algn="ctr" rtl="0">
              <a:spcBef>
                <a:spcPts val="0"/>
              </a:spcBef>
              <a:spcAft>
                <a:spcPts val="0"/>
              </a:spcAft>
              <a:buNone/>
              <a:defRPr>
                <a:solidFill>
                  <a:srgbClr val="F3F3F3"/>
                </a:solidFill>
              </a:defRPr>
            </a:lvl2pPr>
            <a:lvl3pPr lvl="2" algn="ctr" rtl="0">
              <a:spcBef>
                <a:spcPts val="0"/>
              </a:spcBef>
              <a:spcAft>
                <a:spcPts val="0"/>
              </a:spcAft>
              <a:buNone/>
              <a:defRPr>
                <a:solidFill>
                  <a:srgbClr val="F3F3F3"/>
                </a:solidFill>
              </a:defRPr>
            </a:lvl3pPr>
            <a:lvl4pPr lvl="3" algn="ctr" rtl="0">
              <a:spcBef>
                <a:spcPts val="0"/>
              </a:spcBef>
              <a:spcAft>
                <a:spcPts val="0"/>
              </a:spcAft>
              <a:buNone/>
              <a:defRPr>
                <a:solidFill>
                  <a:srgbClr val="F3F3F3"/>
                </a:solidFill>
              </a:defRPr>
            </a:lvl4pPr>
            <a:lvl5pPr lvl="4" algn="ctr" rtl="0">
              <a:spcBef>
                <a:spcPts val="0"/>
              </a:spcBef>
              <a:spcAft>
                <a:spcPts val="0"/>
              </a:spcAft>
              <a:buNone/>
              <a:defRPr>
                <a:solidFill>
                  <a:srgbClr val="F3F3F3"/>
                </a:solidFill>
              </a:defRPr>
            </a:lvl5pPr>
            <a:lvl6pPr lvl="5" algn="ctr" rtl="0">
              <a:spcBef>
                <a:spcPts val="0"/>
              </a:spcBef>
              <a:spcAft>
                <a:spcPts val="0"/>
              </a:spcAft>
              <a:buNone/>
              <a:defRPr>
                <a:solidFill>
                  <a:srgbClr val="F3F3F3"/>
                </a:solidFill>
              </a:defRPr>
            </a:lvl6pPr>
            <a:lvl7pPr lvl="6" algn="ctr" rtl="0">
              <a:spcBef>
                <a:spcPts val="0"/>
              </a:spcBef>
              <a:spcAft>
                <a:spcPts val="0"/>
              </a:spcAft>
              <a:buNone/>
              <a:defRPr>
                <a:solidFill>
                  <a:srgbClr val="F3F3F3"/>
                </a:solidFill>
              </a:defRPr>
            </a:lvl7pPr>
            <a:lvl8pPr lvl="7" algn="ctr" rtl="0">
              <a:spcBef>
                <a:spcPts val="0"/>
              </a:spcBef>
              <a:spcAft>
                <a:spcPts val="0"/>
              </a:spcAft>
              <a:buNone/>
              <a:defRPr>
                <a:solidFill>
                  <a:srgbClr val="F3F3F3"/>
                </a:solidFill>
              </a:defRPr>
            </a:lvl8pPr>
            <a:lvl9pPr lvl="8" algn="ctr" rtl="0">
              <a:spcBef>
                <a:spcPts val="0"/>
              </a:spcBef>
              <a:spcAft>
                <a:spcPts val="0"/>
              </a:spcAft>
              <a:buNone/>
              <a:defRPr>
                <a:solidFill>
                  <a:srgbClr val="F3F3F3"/>
                </a:solidFill>
              </a:defRPr>
            </a:lvl9pPr>
          </a:lstStyle>
          <a:p>
            <a:endParaRPr/>
          </a:p>
        </p:txBody>
      </p:sp>
      <p:pic>
        <p:nvPicPr>
          <p:cNvPr id="136" name="Google Shape;136;p25"/>
          <p:cNvPicPr preferRelativeResize="0"/>
          <p:nvPr/>
        </p:nvPicPr>
        <p:blipFill>
          <a:blip r:embed="rId3">
            <a:alphaModFix/>
          </a:blip>
          <a:stretch>
            <a:fillRect/>
          </a:stretch>
        </p:blipFill>
        <p:spPr>
          <a:xfrm flipH="1">
            <a:off x="532200" y="619749"/>
            <a:ext cx="1165167" cy="1328401"/>
          </a:xfrm>
          <a:prstGeom prst="rect">
            <a:avLst/>
          </a:prstGeom>
          <a:noFill/>
          <a:ln>
            <a:noFill/>
          </a:ln>
          <a:effectLst>
            <a:outerShdw blurRad="57150" dist="19050" dir="5400000" algn="bl" rotWithShape="0">
              <a:srgbClr val="000000">
                <a:alpha val="50000"/>
              </a:srgbClr>
            </a:outerShdw>
          </a:effectLst>
        </p:spPr>
      </p:pic>
      <p:sp>
        <p:nvSpPr>
          <p:cNvPr id="137" name="Google Shape;137;p25"/>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20. Activity with Logos">
  <p:cSld name="CUSTOM_2_3_1_1_1_1_1_2_1_2_1_1_1_1_3_3">
    <p:spTree>
      <p:nvGrpSpPr>
        <p:cNvPr id="1" name="Shape 138"/>
        <p:cNvGrpSpPr/>
        <p:nvPr/>
      </p:nvGrpSpPr>
      <p:grpSpPr>
        <a:xfrm>
          <a:off x="0" y="0"/>
          <a:ext cx="0" cy="0"/>
          <a:chOff x="0" y="0"/>
          <a:chExt cx="0" cy="0"/>
        </a:xfrm>
      </p:grpSpPr>
      <p:pic>
        <p:nvPicPr>
          <p:cNvPr id="139" name="Google Shape;139;p26"/>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140" name="Google Shape;140;p26"/>
          <p:cNvSpPr/>
          <p:nvPr/>
        </p:nvSpPr>
        <p:spPr>
          <a:xfrm>
            <a:off x="273900" y="3540700"/>
            <a:ext cx="8596200" cy="13284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6"/>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142" name="Google Shape;142;p26"/>
          <p:cNvSpPr txBox="1"/>
          <p:nvPr/>
        </p:nvSpPr>
        <p:spPr>
          <a:xfrm>
            <a:off x="5763775" y="3980275"/>
            <a:ext cx="2943900" cy="371100"/>
          </a:xfrm>
          <a:prstGeom prst="rect">
            <a:avLst/>
          </a:prstGeom>
          <a:noFill/>
          <a:ln>
            <a:noFill/>
          </a:ln>
        </p:spPr>
        <p:txBody>
          <a:bodyPr spcFirstLastPara="1" wrap="square" lIns="0" tIns="0" rIns="0" bIns="0" anchor="t" anchorCtr="0">
            <a:noAutofit/>
          </a:bodyPr>
          <a:lstStyle/>
          <a:p>
            <a:pPr marL="0" lvl="0" indent="0" algn="r" rtl="0">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43" name="Google Shape;143;p26"/>
          <p:cNvCxnSpPr/>
          <p:nvPr/>
        </p:nvCxnSpPr>
        <p:spPr>
          <a:xfrm>
            <a:off x="491838" y="4333075"/>
            <a:ext cx="8212800" cy="0"/>
          </a:xfrm>
          <a:prstGeom prst="straightConnector1">
            <a:avLst/>
          </a:prstGeom>
          <a:noFill/>
          <a:ln w="9525" cap="flat" cmpd="sng">
            <a:solidFill>
              <a:srgbClr val="FFFFFF"/>
            </a:solidFill>
            <a:prstDash val="solid"/>
            <a:round/>
            <a:headEnd type="none" w="med" len="med"/>
            <a:tailEnd type="none" w="med" len="med"/>
          </a:ln>
        </p:spPr>
      </p:cxnSp>
      <p:sp>
        <p:nvSpPr>
          <p:cNvPr id="144" name="Google Shape;144;p26"/>
          <p:cNvSpPr txBox="1"/>
          <p:nvPr/>
        </p:nvSpPr>
        <p:spPr>
          <a:xfrm>
            <a:off x="436313" y="4463100"/>
            <a:ext cx="461100" cy="221700"/>
          </a:xfrm>
          <a:prstGeom prst="rect">
            <a:avLst/>
          </a:prstGeom>
          <a:noFill/>
          <a:ln>
            <a:noFill/>
          </a:ln>
        </p:spPr>
        <p:txBody>
          <a:bodyPr spcFirstLastPara="1" wrap="square" lIns="0" tIns="45700" rIns="0" bIns="0" anchor="ctr" anchorCtr="0">
            <a:noAutofit/>
          </a:bodyPr>
          <a:lstStyle/>
          <a:p>
            <a:pPr marL="0" lvl="0" indent="0" algn="ctr" rtl="0">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marL="0" lvl="0" indent="0" algn="ctr" rtl="0">
              <a:spcBef>
                <a:spcPts val="0"/>
              </a:spcBef>
              <a:spcAft>
                <a:spcPts val="0"/>
              </a:spcAft>
              <a:buNone/>
            </a:pPr>
            <a:r>
              <a:rPr lang="en" sz="900">
                <a:solidFill>
                  <a:srgbClr val="FFFFFF"/>
                </a:solidFill>
                <a:latin typeface="Roboto"/>
                <a:ea typeface="Roboto"/>
                <a:cs typeface="Roboto"/>
                <a:sym typeface="Roboto"/>
              </a:rPr>
              <a:t>Sheets</a:t>
            </a:r>
            <a:endParaRPr sz="900">
              <a:solidFill>
                <a:srgbClr val="FFFFFF"/>
              </a:solidFill>
              <a:latin typeface="Roboto"/>
              <a:ea typeface="Roboto"/>
              <a:cs typeface="Roboto"/>
              <a:sym typeface="Roboto"/>
            </a:endParaRPr>
          </a:p>
        </p:txBody>
      </p:sp>
      <p:sp>
        <p:nvSpPr>
          <p:cNvPr id="145" name="Google Shape;145;p26"/>
          <p:cNvSpPr txBox="1"/>
          <p:nvPr/>
        </p:nvSpPr>
        <p:spPr>
          <a:xfrm>
            <a:off x="1020462" y="4463100"/>
            <a:ext cx="420900" cy="221700"/>
          </a:xfrm>
          <a:prstGeom prst="rect">
            <a:avLst/>
          </a:prstGeom>
          <a:noFill/>
          <a:ln>
            <a:noFill/>
          </a:ln>
        </p:spPr>
        <p:txBody>
          <a:bodyPr spcFirstLastPara="1" wrap="square" lIns="0" tIns="45700" rIns="0" bIns="0" anchor="ctr" anchorCtr="0">
            <a:noAutofit/>
          </a:bodyPr>
          <a:lstStyle/>
          <a:p>
            <a:pPr marL="0" lvl="0" indent="0" algn="ctr" rtl="0">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marL="0" lvl="0" indent="0" algn="ctr" rtl="0">
              <a:spcBef>
                <a:spcPts val="0"/>
              </a:spcBef>
              <a:spcAft>
                <a:spcPts val="0"/>
              </a:spcAft>
              <a:buNone/>
            </a:pPr>
            <a:r>
              <a:rPr lang="en" sz="900">
                <a:solidFill>
                  <a:srgbClr val="FFFFFF"/>
                </a:solidFill>
                <a:latin typeface="Roboto"/>
                <a:ea typeface="Roboto"/>
                <a:cs typeface="Roboto"/>
                <a:sym typeface="Roboto"/>
              </a:rPr>
              <a:t>Docs</a:t>
            </a:r>
            <a:endParaRPr sz="900">
              <a:solidFill>
                <a:srgbClr val="FFFFFF"/>
              </a:solidFill>
              <a:latin typeface="Roboto"/>
              <a:ea typeface="Roboto"/>
              <a:cs typeface="Roboto"/>
              <a:sym typeface="Roboto"/>
            </a:endParaRPr>
          </a:p>
        </p:txBody>
      </p:sp>
      <p:sp>
        <p:nvSpPr>
          <p:cNvPr id="146" name="Google Shape;146;p26"/>
          <p:cNvSpPr txBox="1"/>
          <p:nvPr/>
        </p:nvSpPr>
        <p:spPr>
          <a:xfrm>
            <a:off x="2144838" y="4463100"/>
            <a:ext cx="420900" cy="221700"/>
          </a:xfrm>
          <a:prstGeom prst="rect">
            <a:avLst/>
          </a:prstGeom>
          <a:noFill/>
          <a:ln>
            <a:noFill/>
          </a:ln>
        </p:spPr>
        <p:txBody>
          <a:bodyPr spcFirstLastPara="1" wrap="square" lIns="0" tIns="0" rIns="0" bIns="91425" anchor="ctr" anchorCtr="0">
            <a:noAutofit/>
          </a:bodyPr>
          <a:lstStyle/>
          <a:p>
            <a:pPr marL="0" lvl="0" indent="0" algn="ctr" rtl="0">
              <a:spcBef>
                <a:spcPts val="0"/>
              </a:spcBef>
              <a:spcAft>
                <a:spcPts val="0"/>
              </a:spcAft>
              <a:buNone/>
            </a:pPr>
            <a:r>
              <a:rPr lang="en" sz="900">
                <a:solidFill>
                  <a:srgbClr val="FFFFFF"/>
                </a:solidFill>
                <a:latin typeface="Roboto"/>
                <a:ea typeface="Roboto"/>
                <a:cs typeface="Roboto"/>
                <a:sym typeface="Roboto"/>
              </a:rPr>
              <a:t>InVision</a:t>
            </a:r>
            <a:endParaRPr sz="900">
              <a:solidFill>
                <a:srgbClr val="FFFFFF"/>
              </a:solidFill>
              <a:latin typeface="Roboto"/>
              <a:ea typeface="Roboto"/>
              <a:cs typeface="Roboto"/>
              <a:sym typeface="Roboto"/>
            </a:endParaRPr>
          </a:p>
        </p:txBody>
      </p:sp>
      <p:pic>
        <p:nvPicPr>
          <p:cNvPr id="147" name="Google Shape;147;p26"/>
          <p:cNvPicPr preferRelativeResize="0"/>
          <p:nvPr/>
        </p:nvPicPr>
        <p:blipFill>
          <a:blip r:embed="rId3">
            <a:alphaModFix/>
          </a:blip>
          <a:stretch>
            <a:fillRect/>
          </a:stretch>
        </p:blipFill>
        <p:spPr>
          <a:xfrm>
            <a:off x="486676" y="3734350"/>
            <a:ext cx="360374" cy="500160"/>
          </a:xfrm>
          <a:prstGeom prst="rect">
            <a:avLst/>
          </a:prstGeom>
          <a:noFill/>
          <a:ln>
            <a:noFill/>
          </a:ln>
        </p:spPr>
      </p:pic>
      <p:pic>
        <p:nvPicPr>
          <p:cNvPr id="148" name="Google Shape;148;p26"/>
          <p:cNvPicPr preferRelativeResize="0"/>
          <p:nvPr/>
        </p:nvPicPr>
        <p:blipFill rotWithShape="1">
          <a:blip r:embed="rId4">
            <a:alphaModFix/>
          </a:blip>
          <a:srcRect t="278" b="278"/>
          <a:stretch/>
        </p:blipFill>
        <p:spPr>
          <a:xfrm>
            <a:off x="1050726" y="3734350"/>
            <a:ext cx="360374" cy="500160"/>
          </a:xfrm>
          <a:prstGeom prst="rect">
            <a:avLst/>
          </a:prstGeom>
          <a:noFill/>
          <a:ln>
            <a:noFill/>
          </a:ln>
        </p:spPr>
      </p:pic>
      <p:pic>
        <p:nvPicPr>
          <p:cNvPr id="149" name="Google Shape;149;p26"/>
          <p:cNvPicPr preferRelativeResize="0"/>
          <p:nvPr/>
        </p:nvPicPr>
        <p:blipFill rotWithShape="1">
          <a:blip r:embed="rId5">
            <a:alphaModFix/>
          </a:blip>
          <a:srcRect/>
          <a:stretch/>
        </p:blipFill>
        <p:spPr>
          <a:xfrm>
            <a:off x="1594717" y="3734350"/>
            <a:ext cx="360374" cy="500160"/>
          </a:xfrm>
          <a:prstGeom prst="rect">
            <a:avLst/>
          </a:prstGeom>
          <a:noFill/>
          <a:ln>
            <a:noFill/>
          </a:ln>
        </p:spPr>
      </p:pic>
      <p:pic>
        <p:nvPicPr>
          <p:cNvPr id="150" name="Google Shape;150;p26"/>
          <p:cNvPicPr preferRelativeResize="0"/>
          <p:nvPr/>
        </p:nvPicPr>
        <p:blipFill rotWithShape="1">
          <a:blip r:embed="rId6">
            <a:alphaModFix/>
          </a:blip>
          <a:srcRect/>
          <a:stretch/>
        </p:blipFill>
        <p:spPr>
          <a:xfrm>
            <a:off x="2175101" y="3734350"/>
            <a:ext cx="360374" cy="500160"/>
          </a:xfrm>
          <a:prstGeom prst="rect">
            <a:avLst/>
          </a:prstGeom>
          <a:noFill/>
          <a:ln>
            <a:noFill/>
          </a:ln>
        </p:spPr>
      </p:pic>
      <p:pic>
        <p:nvPicPr>
          <p:cNvPr id="151" name="Google Shape;151;p26"/>
          <p:cNvPicPr preferRelativeResize="0"/>
          <p:nvPr/>
        </p:nvPicPr>
        <p:blipFill rotWithShape="1">
          <a:blip r:embed="rId7">
            <a:alphaModFix/>
          </a:blip>
          <a:srcRect/>
          <a:stretch/>
        </p:blipFill>
        <p:spPr>
          <a:xfrm>
            <a:off x="3335732" y="3734350"/>
            <a:ext cx="360374" cy="500160"/>
          </a:xfrm>
          <a:prstGeom prst="rect">
            <a:avLst/>
          </a:prstGeom>
          <a:noFill/>
          <a:ln>
            <a:noFill/>
          </a:ln>
        </p:spPr>
      </p:pic>
      <p:sp>
        <p:nvSpPr>
          <p:cNvPr id="152" name="Google Shape;152;p26"/>
          <p:cNvSpPr txBox="1"/>
          <p:nvPr/>
        </p:nvSpPr>
        <p:spPr>
          <a:xfrm>
            <a:off x="1564454" y="4463100"/>
            <a:ext cx="420900" cy="221700"/>
          </a:xfrm>
          <a:prstGeom prst="rect">
            <a:avLst/>
          </a:prstGeom>
          <a:noFill/>
          <a:ln>
            <a:noFill/>
          </a:ln>
        </p:spPr>
        <p:txBody>
          <a:bodyPr spcFirstLastPara="1" wrap="square" lIns="0" tIns="45700" rIns="0" bIns="0" anchor="ctr" anchorCtr="0">
            <a:noAutofit/>
          </a:bodyPr>
          <a:lstStyle/>
          <a:p>
            <a:pPr marL="0" lvl="0" indent="0" algn="ctr" rtl="0">
              <a:spcBef>
                <a:spcPts val="0"/>
              </a:spcBef>
              <a:spcAft>
                <a:spcPts val="0"/>
              </a:spcAft>
              <a:buNone/>
            </a:pPr>
            <a:r>
              <a:rPr lang="en" sz="900">
                <a:solidFill>
                  <a:srgbClr val="FFFFFF"/>
                </a:solidFill>
                <a:latin typeface="Roboto"/>
                <a:ea typeface="Roboto"/>
                <a:cs typeface="Roboto"/>
                <a:sym typeface="Roboto"/>
              </a:rPr>
              <a:t>Google</a:t>
            </a:r>
            <a:endParaRPr sz="900">
              <a:solidFill>
                <a:srgbClr val="FFFFFF"/>
              </a:solidFill>
              <a:latin typeface="Roboto"/>
              <a:ea typeface="Roboto"/>
              <a:cs typeface="Roboto"/>
              <a:sym typeface="Roboto"/>
            </a:endParaRPr>
          </a:p>
          <a:p>
            <a:pPr marL="0" lvl="0" indent="0" algn="ctr" rtl="0">
              <a:spcBef>
                <a:spcPts val="0"/>
              </a:spcBef>
              <a:spcAft>
                <a:spcPts val="0"/>
              </a:spcAft>
              <a:buNone/>
            </a:pPr>
            <a:r>
              <a:rPr lang="en" sz="900">
                <a:solidFill>
                  <a:srgbClr val="FFFFFF"/>
                </a:solidFill>
                <a:latin typeface="Roboto"/>
                <a:ea typeface="Roboto"/>
                <a:cs typeface="Roboto"/>
                <a:sym typeface="Roboto"/>
              </a:rPr>
              <a:t>Drive</a:t>
            </a:r>
            <a:endParaRPr sz="900">
              <a:solidFill>
                <a:srgbClr val="FFFFFF"/>
              </a:solidFill>
              <a:latin typeface="Roboto"/>
              <a:ea typeface="Roboto"/>
              <a:cs typeface="Roboto"/>
              <a:sym typeface="Roboto"/>
            </a:endParaRPr>
          </a:p>
        </p:txBody>
      </p:sp>
      <p:sp>
        <p:nvSpPr>
          <p:cNvPr id="153" name="Google Shape;153;p26"/>
          <p:cNvSpPr txBox="1"/>
          <p:nvPr/>
        </p:nvSpPr>
        <p:spPr>
          <a:xfrm>
            <a:off x="2758921" y="4463111"/>
            <a:ext cx="370800" cy="221700"/>
          </a:xfrm>
          <a:prstGeom prst="rect">
            <a:avLst/>
          </a:prstGeom>
          <a:noFill/>
          <a:ln>
            <a:noFill/>
          </a:ln>
        </p:spPr>
        <p:txBody>
          <a:bodyPr spcFirstLastPara="1" wrap="square" lIns="0" tIns="45700" rIns="0" bIns="0" anchor="ctr" anchorCtr="0">
            <a:noAutofit/>
          </a:bodyPr>
          <a:lstStyle/>
          <a:p>
            <a:pPr marL="0" lvl="0" indent="0" algn="ctr" rtl="0">
              <a:spcBef>
                <a:spcPts val="0"/>
              </a:spcBef>
              <a:spcAft>
                <a:spcPts val="0"/>
              </a:spcAft>
              <a:buNone/>
            </a:pPr>
            <a:r>
              <a:rPr lang="en" sz="900">
                <a:solidFill>
                  <a:srgbClr val="FFFFFF"/>
                </a:solidFill>
                <a:latin typeface="Roboto"/>
                <a:ea typeface="Roboto"/>
                <a:cs typeface="Roboto"/>
                <a:sym typeface="Roboto"/>
              </a:rPr>
              <a:t>Adobe XD</a:t>
            </a:r>
            <a:endParaRPr sz="900">
              <a:solidFill>
                <a:srgbClr val="FFFFFF"/>
              </a:solidFill>
              <a:latin typeface="Roboto"/>
              <a:ea typeface="Roboto"/>
              <a:cs typeface="Roboto"/>
              <a:sym typeface="Roboto"/>
            </a:endParaRPr>
          </a:p>
        </p:txBody>
      </p:sp>
      <p:sp>
        <p:nvSpPr>
          <p:cNvPr id="154" name="Google Shape;154;p26"/>
          <p:cNvSpPr txBox="1"/>
          <p:nvPr/>
        </p:nvSpPr>
        <p:spPr>
          <a:xfrm>
            <a:off x="3330519" y="4463100"/>
            <a:ext cx="370800" cy="221700"/>
          </a:xfrm>
          <a:prstGeom prst="rect">
            <a:avLst/>
          </a:prstGeom>
          <a:noFill/>
          <a:ln>
            <a:noFill/>
          </a:ln>
        </p:spPr>
        <p:txBody>
          <a:bodyPr spcFirstLastPara="1" wrap="square" lIns="0" tIns="0" rIns="0" bIns="91425" anchor="ctr" anchorCtr="0">
            <a:noAutofit/>
          </a:bodyPr>
          <a:lstStyle/>
          <a:p>
            <a:pPr marL="0" lvl="0" indent="0" algn="ctr" rtl="0">
              <a:spcBef>
                <a:spcPts val="0"/>
              </a:spcBef>
              <a:spcAft>
                <a:spcPts val="0"/>
              </a:spcAft>
              <a:buNone/>
            </a:pPr>
            <a:r>
              <a:rPr lang="en" sz="900">
                <a:solidFill>
                  <a:srgbClr val="FFFFFF"/>
                </a:solidFill>
                <a:latin typeface="Roboto"/>
                <a:ea typeface="Roboto"/>
                <a:cs typeface="Roboto"/>
                <a:sym typeface="Roboto"/>
              </a:rPr>
              <a:t>Figma</a:t>
            </a:r>
            <a:endParaRPr sz="900">
              <a:solidFill>
                <a:srgbClr val="FFFFFF"/>
              </a:solidFill>
              <a:latin typeface="Roboto"/>
              <a:ea typeface="Roboto"/>
              <a:cs typeface="Roboto"/>
              <a:sym typeface="Roboto"/>
            </a:endParaRPr>
          </a:p>
        </p:txBody>
      </p:sp>
      <p:pic>
        <p:nvPicPr>
          <p:cNvPr id="155" name="Google Shape;155;p26"/>
          <p:cNvPicPr preferRelativeResize="0"/>
          <p:nvPr/>
        </p:nvPicPr>
        <p:blipFill>
          <a:blip r:embed="rId8">
            <a:alphaModFix/>
          </a:blip>
          <a:stretch>
            <a:fillRect/>
          </a:stretch>
        </p:blipFill>
        <p:spPr>
          <a:xfrm>
            <a:off x="2758921" y="3803138"/>
            <a:ext cx="370800" cy="362569"/>
          </a:xfrm>
          <a:prstGeom prst="rect">
            <a:avLst/>
          </a:prstGeom>
          <a:noFill/>
          <a:ln>
            <a:noFill/>
          </a:ln>
        </p:spPr>
      </p:pic>
      <p:pic>
        <p:nvPicPr>
          <p:cNvPr id="156" name="Google Shape;156;p26"/>
          <p:cNvPicPr preferRelativeResize="0"/>
          <p:nvPr/>
        </p:nvPicPr>
        <p:blipFill>
          <a:blip r:embed="rId9">
            <a:alphaModFix/>
          </a:blip>
          <a:stretch>
            <a:fillRect/>
          </a:stretch>
        </p:blipFill>
        <p:spPr>
          <a:xfrm>
            <a:off x="3910003" y="3821425"/>
            <a:ext cx="360300" cy="360300"/>
          </a:xfrm>
          <a:prstGeom prst="rect">
            <a:avLst/>
          </a:prstGeom>
          <a:noFill/>
          <a:ln>
            <a:noFill/>
          </a:ln>
        </p:spPr>
      </p:pic>
      <p:sp>
        <p:nvSpPr>
          <p:cNvPr id="157" name="Google Shape;157;p26"/>
          <p:cNvSpPr txBox="1"/>
          <p:nvPr/>
        </p:nvSpPr>
        <p:spPr>
          <a:xfrm>
            <a:off x="3904753" y="4463100"/>
            <a:ext cx="370800" cy="221700"/>
          </a:xfrm>
          <a:prstGeom prst="rect">
            <a:avLst/>
          </a:prstGeom>
          <a:noFill/>
          <a:ln>
            <a:noFill/>
          </a:ln>
        </p:spPr>
        <p:txBody>
          <a:bodyPr spcFirstLastPara="1" wrap="square" lIns="0" tIns="0" rIns="0" bIns="91425" anchor="ctr" anchorCtr="0">
            <a:noAutofit/>
          </a:bodyPr>
          <a:lstStyle/>
          <a:p>
            <a:pPr marL="0" lvl="0" indent="0" algn="ctr" rtl="0">
              <a:spcBef>
                <a:spcPts val="0"/>
              </a:spcBef>
              <a:spcAft>
                <a:spcPts val="0"/>
              </a:spcAft>
              <a:buNone/>
            </a:pPr>
            <a:r>
              <a:rPr lang="en" sz="900">
                <a:solidFill>
                  <a:srgbClr val="FFFFFF"/>
                </a:solidFill>
                <a:latin typeface="Roboto"/>
                <a:ea typeface="Roboto"/>
                <a:cs typeface="Roboto"/>
                <a:sym typeface="Roboto"/>
              </a:rPr>
              <a:t>Miro</a:t>
            </a:r>
            <a:endParaRPr sz="900">
              <a:solidFill>
                <a:srgbClr val="FFFFFF"/>
              </a:solidFill>
              <a:latin typeface="Roboto"/>
              <a:ea typeface="Roboto"/>
              <a:cs typeface="Roboto"/>
              <a:sym typeface="Roboto"/>
            </a:endParaRPr>
          </a:p>
        </p:txBody>
      </p:sp>
      <p:grpSp>
        <p:nvGrpSpPr>
          <p:cNvPr id="158" name="Google Shape;158;p26"/>
          <p:cNvGrpSpPr/>
          <p:nvPr/>
        </p:nvGrpSpPr>
        <p:grpSpPr>
          <a:xfrm>
            <a:off x="4519000" y="3821425"/>
            <a:ext cx="420900" cy="912575"/>
            <a:chOff x="4680988" y="3981725"/>
            <a:chExt cx="420900" cy="912575"/>
          </a:xfrm>
        </p:grpSpPr>
        <p:pic>
          <p:nvPicPr>
            <p:cNvPr id="159" name="Google Shape;159;p26"/>
            <p:cNvPicPr preferRelativeResize="0"/>
            <p:nvPr/>
          </p:nvPicPr>
          <p:blipFill>
            <a:blip r:embed="rId10">
              <a:alphaModFix/>
            </a:blip>
            <a:stretch>
              <a:fillRect/>
            </a:stretch>
          </p:blipFill>
          <p:spPr>
            <a:xfrm>
              <a:off x="4680988" y="3981725"/>
              <a:ext cx="420900" cy="406039"/>
            </a:xfrm>
            <a:prstGeom prst="rect">
              <a:avLst/>
            </a:prstGeom>
            <a:noFill/>
            <a:ln>
              <a:noFill/>
            </a:ln>
          </p:spPr>
        </p:pic>
        <p:sp>
          <p:nvSpPr>
            <p:cNvPr id="160" name="Google Shape;160;p26"/>
            <p:cNvSpPr txBox="1"/>
            <p:nvPr/>
          </p:nvSpPr>
          <p:spPr>
            <a:xfrm>
              <a:off x="4680988" y="4623400"/>
              <a:ext cx="420900" cy="270900"/>
            </a:xfrm>
            <a:prstGeom prst="rect">
              <a:avLst/>
            </a:prstGeom>
            <a:noFill/>
            <a:ln>
              <a:noFill/>
            </a:ln>
          </p:spPr>
          <p:txBody>
            <a:bodyPr spcFirstLastPara="1" wrap="square" lIns="0" tIns="45700" rIns="0" bIns="0" anchor="ctr" anchorCtr="0">
              <a:noAutofit/>
            </a:bodyPr>
            <a:lstStyle/>
            <a:p>
              <a:pPr marL="0" lvl="0" indent="0" algn="ctr" rtl="0">
                <a:spcBef>
                  <a:spcPts val="0"/>
                </a:spcBef>
                <a:spcAft>
                  <a:spcPts val="0"/>
                </a:spcAft>
                <a:buNone/>
              </a:pPr>
              <a:r>
                <a:rPr lang="en" sz="900">
                  <a:solidFill>
                    <a:srgbClr val="FFFFFF"/>
                  </a:solidFill>
                  <a:latin typeface="Roboto"/>
                  <a:ea typeface="Roboto"/>
                  <a:cs typeface="Roboto"/>
                  <a:sym typeface="Roboto"/>
                </a:rPr>
                <a:t>Adobe CC</a:t>
              </a:r>
              <a:endParaRPr sz="900">
                <a:solidFill>
                  <a:srgbClr val="FFFFFF"/>
                </a:solidFill>
                <a:latin typeface="Roboto"/>
                <a:ea typeface="Roboto"/>
                <a:cs typeface="Roboto"/>
                <a:sym typeface="Roboto"/>
              </a:endParaRPr>
            </a:p>
          </p:txBody>
        </p:sp>
      </p:grpSp>
      <p:sp>
        <p:nvSpPr>
          <p:cNvPr id="161" name="Google Shape;161;p26"/>
          <p:cNvSpPr txBox="1">
            <a:spLocks noGrp="1"/>
          </p:cNvSpPr>
          <p:nvPr>
            <p:ph type="title"/>
          </p:nvPr>
        </p:nvSpPr>
        <p:spPr>
          <a:xfrm>
            <a:off x="1400" y="274875"/>
            <a:ext cx="9144000" cy="3265800"/>
          </a:xfrm>
          <a:prstGeom prst="rect">
            <a:avLst/>
          </a:prstGeom>
          <a:noFill/>
          <a:ln>
            <a:noFill/>
          </a:ln>
        </p:spPr>
        <p:txBody>
          <a:bodyPr spcFirstLastPara="1" wrap="square" lIns="1737350" tIns="457200" rIns="91425" bIns="91425" anchor="t" anchorCtr="0">
            <a:noAutofit/>
          </a:bodyPr>
          <a:lstStyle>
            <a:lvl1pPr lvl="0" rtl="0">
              <a:spcBef>
                <a:spcPts val="0"/>
              </a:spcBef>
              <a:spcAft>
                <a:spcPts val="0"/>
              </a:spcAft>
              <a:buNone/>
              <a:defRPr sz="2400">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62" name="Google Shape;162;p26"/>
          <p:cNvSpPr txBox="1">
            <a:spLocks noGrp="1"/>
          </p:cNvSpPr>
          <p:nvPr>
            <p:ph type="title" idx="2"/>
          </p:nvPr>
        </p:nvSpPr>
        <p:spPr>
          <a:xfrm>
            <a:off x="5901175" y="4309575"/>
            <a:ext cx="2872200" cy="434400"/>
          </a:xfrm>
          <a:prstGeom prst="rect">
            <a:avLst/>
          </a:prstGeom>
          <a:noFill/>
          <a:ln>
            <a:noFill/>
          </a:ln>
        </p:spPr>
        <p:txBody>
          <a:bodyPr spcFirstLastPara="1" wrap="square" lIns="640075" tIns="0" rIns="91425" bIns="0" anchor="ctr" anchorCtr="0">
            <a:noAutofit/>
          </a:bodyPr>
          <a:lstStyle>
            <a:lvl1pPr lvl="0" algn="r" rtl="0">
              <a:spcBef>
                <a:spcPts val="0"/>
              </a:spcBef>
              <a:spcAft>
                <a:spcPts val="0"/>
              </a:spcAft>
              <a:buNone/>
              <a:defRPr>
                <a:solidFill>
                  <a:srgbClr val="F3F3F3"/>
                </a:solidFill>
                <a:latin typeface="Oswald"/>
                <a:ea typeface="Oswald"/>
                <a:cs typeface="Oswald"/>
                <a:sym typeface="Oswald"/>
              </a:defRPr>
            </a:lvl1pPr>
            <a:lvl2pPr lvl="1" algn="ctr" rtl="0">
              <a:spcBef>
                <a:spcPts val="0"/>
              </a:spcBef>
              <a:spcAft>
                <a:spcPts val="0"/>
              </a:spcAft>
              <a:buNone/>
              <a:defRPr>
                <a:solidFill>
                  <a:srgbClr val="F3F3F3"/>
                </a:solidFill>
              </a:defRPr>
            </a:lvl2pPr>
            <a:lvl3pPr lvl="2" algn="ctr" rtl="0">
              <a:spcBef>
                <a:spcPts val="0"/>
              </a:spcBef>
              <a:spcAft>
                <a:spcPts val="0"/>
              </a:spcAft>
              <a:buNone/>
              <a:defRPr>
                <a:solidFill>
                  <a:srgbClr val="F3F3F3"/>
                </a:solidFill>
              </a:defRPr>
            </a:lvl3pPr>
            <a:lvl4pPr lvl="3" algn="ctr" rtl="0">
              <a:spcBef>
                <a:spcPts val="0"/>
              </a:spcBef>
              <a:spcAft>
                <a:spcPts val="0"/>
              </a:spcAft>
              <a:buNone/>
              <a:defRPr>
                <a:solidFill>
                  <a:srgbClr val="F3F3F3"/>
                </a:solidFill>
              </a:defRPr>
            </a:lvl4pPr>
            <a:lvl5pPr lvl="4" algn="ctr" rtl="0">
              <a:spcBef>
                <a:spcPts val="0"/>
              </a:spcBef>
              <a:spcAft>
                <a:spcPts val="0"/>
              </a:spcAft>
              <a:buNone/>
              <a:defRPr>
                <a:solidFill>
                  <a:srgbClr val="F3F3F3"/>
                </a:solidFill>
              </a:defRPr>
            </a:lvl5pPr>
            <a:lvl6pPr lvl="5" algn="ctr" rtl="0">
              <a:spcBef>
                <a:spcPts val="0"/>
              </a:spcBef>
              <a:spcAft>
                <a:spcPts val="0"/>
              </a:spcAft>
              <a:buNone/>
              <a:defRPr>
                <a:solidFill>
                  <a:srgbClr val="F3F3F3"/>
                </a:solidFill>
              </a:defRPr>
            </a:lvl6pPr>
            <a:lvl7pPr lvl="6" algn="ctr" rtl="0">
              <a:spcBef>
                <a:spcPts val="0"/>
              </a:spcBef>
              <a:spcAft>
                <a:spcPts val="0"/>
              </a:spcAft>
              <a:buNone/>
              <a:defRPr>
                <a:solidFill>
                  <a:srgbClr val="F3F3F3"/>
                </a:solidFill>
              </a:defRPr>
            </a:lvl7pPr>
            <a:lvl8pPr lvl="7" algn="ctr" rtl="0">
              <a:spcBef>
                <a:spcPts val="0"/>
              </a:spcBef>
              <a:spcAft>
                <a:spcPts val="0"/>
              </a:spcAft>
              <a:buNone/>
              <a:defRPr>
                <a:solidFill>
                  <a:srgbClr val="F3F3F3"/>
                </a:solidFill>
              </a:defRPr>
            </a:lvl8pPr>
            <a:lvl9pPr lvl="8" algn="ctr" rtl="0">
              <a:spcBef>
                <a:spcPts val="0"/>
              </a:spcBef>
              <a:spcAft>
                <a:spcPts val="0"/>
              </a:spcAft>
              <a:buNone/>
              <a:defRPr>
                <a:solidFill>
                  <a:srgbClr val="F3F3F3"/>
                </a:solidFill>
              </a:defRPr>
            </a:lvl9pPr>
          </a:lstStyle>
          <a:p>
            <a:endParaRPr/>
          </a:p>
        </p:txBody>
      </p:sp>
      <p:pic>
        <p:nvPicPr>
          <p:cNvPr id="163" name="Google Shape;163;p26"/>
          <p:cNvPicPr preferRelativeResize="0"/>
          <p:nvPr/>
        </p:nvPicPr>
        <p:blipFill>
          <a:blip r:embed="rId11">
            <a:alphaModFix/>
          </a:blip>
          <a:stretch>
            <a:fillRect/>
          </a:stretch>
        </p:blipFill>
        <p:spPr>
          <a:xfrm flipH="1">
            <a:off x="532200" y="619749"/>
            <a:ext cx="1165167" cy="1328401"/>
          </a:xfrm>
          <a:prstGeom prst="rect">
            <a:avLst/>
          </a:prstGeom>
          <a:noFill/>
          <a:ln>
            <a:noFill/>
          </a:ln>
          <a:effectLst>
            <a:outerShdw blurRad="57150" dist="19050" dir="5400000" algn="bl" rotWithShape="0">
              <a:srgbClr val="000000">
                <a:alpha val="50000"/>
              </a:srgbClr>
            </a:outerShdw>
          </a:effectLst>
        </p:spPr>
      </p:pic>
      <p:sp>
        <p:nvSpPr>
          <p:cNvPr id="164" name="Google Shape;164;p26"/>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21. Breakout Room Activity">
  <p:cSld name="CUSTOM_2_3_1_1_1_1_1_2_1_2_1_1_1_1_3_1">
    <p:spTree>
      <p:nvGrpSpPr>
        <p:cNvPr id="1" name="Shape 165"/>
        <p:cNvGrpSpPr/>
        <p:nvPr/>
      </p:nvGrpSpPr>
      <p:grpSpPr>
        <a:xfrm>
          <a:off x="0" y="0"/>
          <a:ext cx="0" cy="0"/>
          <a:chOff x="0" y="0"/>
          <a:chExt cx="0" cy="0"/>
        </a:xfrm>
      </p:grpSpPr>
      <p:pic>
        <p:nvPicPr>
          <p:cNvPr id="166" name="Google Shape;166;p27"/>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167" name="Google Shape;167;p27"/>
          <p:cNvSpPr txBox="1">
            <a:spLocks noGrp="1"/>
          </p:cNvSpPr>
          <p:nvPr>
            <p:ph type="title"/>
          </p:nvPr>
        </p:nvSpPr>
        <p:spPr>
          <a:xfrm>
            <a:off x="-12300" y="274875"/>
            <a:ext cx="4531200" cy="3265800"/>
          </a:xfrm>
          <a:prstGeom prst="rect">
            <a:avLst/>
          </a:prstGeom>
          <a:noFill/>
          <a:ln>
            <a:noFill/>
          </a:ln>
        </p:spPr>
        <p:txBody>
          <a:bodyPr spcFirstLastPara="1" wrap="square" lIns="640075" tIns="457200" rIns="91425" bIns="91425" anchor="t" anchorCtr="0">
            <a:noAutofit/>
          </a:bodyPr>
          <a:lstStyle>
            <a:lvl1pPr lvl="0" rtl="0">
              <a:spcBef>
                <a:spcPts val="0"/>
              </a:spcBef>
              <a:spcAft>
                <a:spcPts val="0"/>
              </a:spcAft>
              <a:buNone/>
              <a:defRPr sz="2400">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168" name="Google Shape;168;p27"/>
          <p:cNvSpPr/>
          <p:nvPr/>
        </p:nvSpPr>
        <p:spPr>
          <a:xfrm>
            <a:off x="273900" y="3806225"/>
            <a:ext cx="8596200" cy="10629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27"/>
          <p:cNvSpPr/>
          <p:nvPr/>
        </p:nvSpPr>
        <p:spPr>
          <a:xfrm>
            <a:off x="-7350" y="0"/>
            <a:ext cx="9157800" cy="2745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27"/>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171" name="Google Shape;171;p27"/>
          <p:cNvSpPr txBox="1"/>
          <p:nvPr/>
        </p:nvSpPr>
        <p:spPr>
          <a:xfrm>
            <a:off x="5763775" y="3980275"/>
            <a:ext cx="2943900" cy="371100"/>
          </a:xfrm>
          <a:prstGeom prst="rect">
            <a:avLst/>
          </a:prstGeom>
          <a:noFill/>
          <a:ln>
            <a:noFill/>
          </a:ln>
        </p:spPr>
        <p:txBody>
          <a:bodyPr spcFirstLastPara="1" wrap="square" lIns="0" tIns="0" rIns="0" bIns="0" anchor="t" anchorCtr="0">
            <a:noAutofit/>
          </a:bodyPr>
          <a:lstStyle/>
          <a:p>
            <a:pPr marL="0" lvl="0" indent="0" algn="r" rtl="0">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172" name="Google Shape;172;p27"/>
          <p:cNvCxnSpPr/>
          <p:nvPr/>
        </p:nvCxnSpPr>
        <p:spPr>
          <a:xfrm>
            <a:off x="491838" y="4333075"/>
            <a:ext cx="8212800" cy="0"/>
          </a:xfrm>
          <a:prstGeom prst="straightConnector1">
            <a:avLst/>
          </a:prstGeom>
          <a:noFill/>
          <a:ln w="9525" cap="flat" cmpd="sng">
            <a:solidFill>
              <a:srgbClr val="FFFFFF"/>
            </a:solidFill>
            <a:prstDash val="solid"/>
            <a:round/>
            <a:headEnd type="none" w="med" len="med"/>
            <a:tailEnd type="none" w="med" len="med"/>
          </a:ln>
        </p:spPr>
      </p:cxnSp>
      <p:sp>
        <p:nvSpPr>
          <p:cNvPr id="173" name="Google Shape;173;p27"/>
          <p:cNvSpPr txBox="1">
            <a:spLocks noGrp="1"/>
          </p:cNvSpPr>
          <p:nvPr>
            <p:ph type="title" idx="2"/>
          </p:nvPr>
        </p:nvSpPr>
        <p:spPr>
          <a:xfrm>
            <a:off x="5901175" y="4309575"/>
            <a:ext cx="2872200" cy="434400"/>
          </a:xfrm>
          <a:prstGeom prst="rect">
            <a:avLst/>
          </a:prstGeom>
          <a:noFill/>
          <a:ln>
            <a:noFill/>
          </a:ln>
        </p:spPr>
        <p:txBody>
          <a:bodyPr spcFirstLastPara="1" wrap="square" lIns="640075" tIns="0" rIns="91425" bIns="0" anchor="ctr" anchorCtr="0">
            <a:noAutofit/>
          </a:bodyPr>
          <a:lstStyle>
            <a:lvl1pPr lvl="0" algn="r" rtl="0">
              <a:spcBef>
                <a:spcPts val="0"/>
              </a:spcBef>
              <a:spcAft>
                <a:spcPts val="0"/>
              </a:spcAft>
              <a:buNone/>
              <a:defRPr>
                <a:solidFill>
                  <a:srgbClr val="F3F3F3"/>
                </a:solidFill>
                <a:latin typeface="Oswald"/>
                <a:ea typeface="Oswald"/>
                <a:cs typeface="Oswald"/>
                <a:sym typeface="Oswald"/>
              </a:defRPr>
            </a:lvl1pPr>
            <a:lvl2pPr lvl="1" algn="ctr" rtl="0">
              <a:spcBef>
                <a:spcPts val="0"/>
              </a:spcBef>
              <a:spcAft>
                <a:spcPts val="0"/>
              </a:spcAft>
              <a:buNone/>
              <a:defRPr>
                <a:solidFill>
                  <a:srgbClr val="F3F3F3"/>
                </a:solidFill>
              </a:defRPr>
            </a:lvl2pPr>
            <a:lvl3pPr lvl="2" algn="ctr" rtl="0">
              <a:spcBef>
                <a:spcPts val="0"/>
              </a:spcBef>
              <a:spcAft>
                <a:spcPts val="0"/>
              </a:spcAft>
              <a:buNone/>
              <a:defRPr>
                <a:solidFill>
                  <a:srgbClr val="F3F3F3"/>
                </a:solidFill>
              </a:defRPr>
            </a:lvl3pPr>
            <a:lvl4pPr lvl="3" algn="ctr" rtl="0">
              <a:spcBef>
                <a:spcPts val="0"/>
              </a:spcBef>
              <a:spcAft>
                <a:spcPts val="0"/>
              </a:spcAft>
              <a:buNone/>
              <a:defRPr>
                <a:solidFill>
                  <a:srgbClr val="F3F3F3"/>
                </a:solidFill>
              </a:defRPr>
            </a:lvl4pPr>
            <a:lvl5pPr lvl="4" algn="ctr" rtl="0">
              <a:spcBef>
                <a:spcPts val="0"/>
              </a:spcBef>
              <a:spcAft>
                <a:spcPts val="0"/>
              </a:spcAft>
              <a:buNone/>
              <a:defRPr>
                <a:solidFill>
                  <a:srgbClr val="F3F3F3"/>
                </a:solidFill>
              </a:defRPr>
            </a:lvl5pPr>
            <a:lvl6pPr lvl="5" algn="ctr" rtl="0">
              <a:spcBef>
                <a:spcPts val="0"/>
              </a:spcBef>
              <a:spcAft>
                <a:spcPts val="0"/>
              </a:spcAft>
              <a:buNone/>
              <a:defRPr>
                <a:solidFill>
                  <a:srgbClr val="F3F3F3"/>
                </a:solidFill>
              </a:defRPr>
            </a:lvl6pPr>
            <a:lvl7pPr lvl="6" algn="ctr" rtl="0">
              <a:spcBef>
                <a:spcPts val="0"/>
              </a:spcBef>
              <a:spcAft>
                <a:spcPts val="0"/>
              </a:spcAft>
              <a:buNone/>
              <a:defRPr>
                <a:solidFill>
                  <a:srgbClr val="F3F3F3"/>
                </a:solidFill>
              </a:defRPr>
            </a:lvl7pPr>
            <a:lvl8pPr lvl="7" algn="ctr" rtl="0">
              <a:spcBef>
                <a:spcPts val="0"/>
              </a:spcBef>
              <a:spcAft>
                <a:spcPts val="0"/>
              </a:spcAft>
              <a:buNone/>
              <a:defRPr>
                <a:solidFill>
                  <a:srgbClr val="F3F3F3"/>
                </a:solidFill>
              </a:defRPr>
            </a:lvl8pPr>
            <a:lvl9pPr lvl="8" algn="ctr" rtl="0">
              <a:spcBef>
                <a:spcPts val="0"/>
              </a:spcBef>
              <a:spcAft>
                <a:spcPts val="0"/>
              </a:spcAft>
              <a:buNone/>
              <a:defRPr>
                <a:solidFill>
                  <a:srgbClr val="F3F3F3"/>
                </a:solidFill>
              </a:defRPr>
            </a:lvl9pPr>
          </a:lstStyle>
          <a:p>
            <a:endParaRPr/>
          </a:p>
        </p:txBody>
      </p:sp>
      <p:grpSp>
        <p:nvGrpSpPr>
          <p:cNvPr id="174" name="Google Shape;174;p27"/>
          <p:cNvGrpSpPr/>
          <p:nvPr/>
        </p:nvGrpSpPr>
        <p:grpSpPr>
          <a:xfrm>
            <a:off x="4732975" y="426900"/>
            <a:ext cx="3984300" cy="1538339"/>
            <a:chOff x="4623475" y="424050"/>
            <a:chExt cx="3984300" cy="1538339"/>
          </a:xfrm>
        </p:grpSpPr>
        <p:sp>
          <p:nvSpPr>
            <p:cNvPr id="175" name="Google Shape;175;p27"/>
            <p:cNvSpPr/>
            <p:nvPr/>
          </p:nvSpPr>
          <p:spPr>
            <a:xfrm>
              <a:off x="4623475" y="424050"/>
              <a:ext cx="3984300" cy="457500"/>
            </a:xfrm>
            <a:prstGeom prst="roundRect">
              <a:avLst>
                <a:gd name="adj" fmla="val 16667"/>
              </a:avLst>
            </a:prstGeom>
            <a:solidFill>
              <a:srgbClr val="000000"/>
            </a:solidFill>
            <a:ln w="9525" cap="flat" cmpd="sng">
              <a:solidFill>
                <a:srgbClr val="78909C"/>
              </a:solidFill>
              <a:prstDash val="solid"/>
              <a:round/>
              <a:headEnd type="none" w="sm" len="sm"/>
              <a:tailEnd type="none" w="sm" len="sm"/>
            </a:ln>
          </p:spPr>
          <p:txBody>
            <a:bodyPr spcFirstLastPara="1" wrap="square" lIns="274300" tIns="18275" rIns="91425" bIns="91425" anchor="t" anchorCtr="0">
              <a:noAutofit/>
            </a:bodyPr>
            <a:lstStyle/>
            <a:p>
              <a:pPr marL="0" lvl="0" indent="0" algn="l" rtl="0">
                <a:spcBef>
                  <a:spcPts val="0"/>
                </a:spcBef>
                <a:spcAft>
                  <a:spcPts val="0"/>
                </a:spcAft>
                <a:buNone/>
              </a:pPr>
              <a:r>
                <a:rPr lang="en" sz="1300">
                  <a:solidFill>
                    <a:srgbClr val="FFFFFF"/>
                  </a:solidFill>
                  <a:latin typeface="Roboto"/>
                  <a:ea typeface="Roboto"/>
                  <a:cs typeface="Roboto"/>
                  <a:sym typeface="Roboto"/>
                </a:rPr>
                <a:t>Breakout Rooms</a:t>
              </a:r>
              <a:endParaRPr sz="1300">
                <a:solidFill>
                  <a:srgbClr val="FFFFFF"/>
                </a:solidFill>
                <a:latin typeface="Roboto"/>
                <a:ea typeface="Roboto"/>
                <a:cs typeface="Roboto"/>
                <a:sym typeface="Roboto"/>
              </a:endParaRPr>
            </a:p>
          </p:txBody>
        </p:sp>
        <p:sp>
          <p:nvSpPr>
            <p:cNvPr id="176" name="Google Shape;176;p27"/>
            <p:cNvSpPr/>
            <p:nvPr/>
          </p:nvSpPr>
          <p:spPr>
            <a:xfrm>
              <a:off x="4623475" y="720989"/>
              <a:ext cx="3984300" cy="1241400"/>
            </a:xfrm>
            <a:prstGeom prst="rect">
              <a:avLst/>
            </a:prstGeom>
            <a:solidFill>
              <a:srgbClr val="FFFFFF"/>
            </a:solidFill>
            <a:ln w="9525" cap="flat" cmpd="sng">
              <a:solidFill>
                <a:srgbClr val="78909C"/>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27"/>
            <p:cNvSpPr txBox="1"/>
            <p:nvPr/>
          </p:nvSpPr>
          <p:spPr>
            <a:xfrm>
              <a:off x="5370975" y="848775"/>
              <a:ext cx="3174000" cy="4575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sz="1100">
                  <a:latin typeface="Roboto"/>
                  <a:ea typeface="Roboto"/>
                  <a:cs typeface="Roboto"/>
                  <a:sym typeface="Roboto"/>
                </a:rPr>
                <a:t>The host is inviting you to join Breakout Room:</a:t>
              </a:r>
              <a:endParaRPr sz="1100">
                <a:latin typeface="Roboto"/>
                <a:ea typeface="Roboto"/>
                <a:cs typeface="Roboto"/>
                <a:sym typeface="Roboto"/>
              </a:endParaRPr>
            </a:p>
            <a:p>
              <a:pPr marL="0" lvl="0" indent="0" algn="l" rtl="0">
                <a:lnSpc>
                  <a:spcPct val="115000"/>
                </a:lnSpc>
                <a:spcBef>
                  <a:spcPts val="0"/>
                </a:spcBef>
                <a:spcAft>
                  <a:spcPts val="0"/>
                </a:spcAft>
                <a:buNone/>
              </a:pPr>
              <a:r>
                <a:rPr lang="en" sz="1200" b="1">
                  <a:latin typeface="Roboto"/>
                  <a:ea typeface="Roboto"/>
                  <a:cs typeface="Roboto"/>
                  <a:sym typeface="Roboto"/>
                </a:rPr>
                <a:t>Breakout Room 1</a:t>
              </a:r>
              <a:r>
                <a:rPr lang="en" sz="1200">
                  <a:latin typeface="Roboto"/>
                  <a:ea typeface="Roboto"/>
                  <a:cs typeface="Roboto"/>
                  <a:sym typeface="Roboto"/>
                </a:rPr>
                <a:t> </a:t>
              </a:r>
              <a:endParaRPr sz="1200">
                <a:latin typeface="Roboto"/>
                <a:ea typeface="Roboto"/>
                <a:cs typeface="Roboto"/>
                <a:sym typeface="Roboto"/>
              </a:endParaRPr>
            </a:p>
          </p:txBody>
        </p:sp>
        <p:cxnSp>
          <p:nvCxnSpPr>
            <p:cNvPr id="178" name="Google Shape;178;p27"/>
            <p:cNvCxnSpPr/>
            <p:nvPr/>
          </p:nvCxnSpPr>
          <p:spPr>
            <a:xfrm>
              <a:off x="4631375" y="1591672"/>
              <a:ext cx="3968400" cy="0"/>
            </a:xfrm>
            <a:prstGeom prst="straightConnector1">
              <a:avLst/>
            </a:prstGeom>
            <a:noFill/>
            <a:ln w="9525" cap="flat" cmpd="sng">
              <a:solidFill>
                <a:srgbClr val="78909C"/>
              </a:solidFill>
              <a:prstDash val="solid"/>
              <a:round/>
              <a:headEnd type="none" w="med" len="med"/>
              <a:tailEnd type="none" w="med" len="med"/>
            </a:ln>
          </p:spPr>
        </p:cxnSp>
        <p:pic>
          <p:nvPicPr>
            <p:cNvPr id="179" name="Google Shape;179;p27"/>
            <p:cNvPicPr preferRelativeResize="0"/>
            <p:nvPr/>
          </p:nvPicPr>
          <p:blipFill>
            <a:blip r:embed="rId3">
              <a:alphaModFix/>
            </a:blip>
            <a:stretch>
              <a:fillRect/>
            </a:stretch>
          </p:blipFill>
          <p:spPr>
            <a:xfrm>
              <a:off x="4810875" y="817125"/>
              <a:ext cx="560101" cy="586693"/>
            </a:xfrm>
            <a:prstGeom prst="rect">
              <a:avLst/>
            </a:prstGeom>
            <a:noFill/>
            <a:ln>
              <a:noFill/>
            </a:ln>
            <a:effectLst>
              <a:outerShdw blurRad="57150" dist="19050" dir="5400000" algn="bl" rotWithShape="0">
                <a:srgbClr val="000000">
                  <a:alpha val="50000"/>
                </a:srgbClr>
              </a:outerShdw>
            </a:effectLst>
          </p:spPr>
        </p:pic>
        <p:sp>
          <p:nvSpPr>
            <p:cNvPr id="180" name="Google Shape;180;p27"/>
            <p:cNvSpPr/>
            <p:nvPr/>
          </p:nvSpPr>
          <p:spPr>
            <a:xfrm>
              <a:off x="4702364" y="479275"/>
              <a:ext cx="150000" cy="150000"/>
            </a:xfrm>
            <a:prstGeom prst="ellipse">
              <a:avLst/>
            </a:prstGeom>
            <a:gradFill>
              <a:gsLst>
                <a:gs pos="0">
                  <a:srgbClr val="DB0000"/>
                </a:gs>
                <a:gs pos="100000">
                  <a:srgbClr val="540303"/>
                </a:gs>
              </a:gsLst>
              <a:lin ang="5400012" scaled="0"/>
            </a:gradFill>
            <a:ln>
              <a:noFill/>
            </a:ln>
          </p:spPr>
          <p:txBody>
            <a:bodyPr spcFirstLastPara="1" wrap="square" lIns="0" tIns="0" rIns="0" bIns="0" anchor="ctr" anchorCtr="0">
              <a:noAutofit/>
            </a:bodyPr>
            <a:lstStyle/>
            <a:p>
              <a:pPr marL="0" lvl="0" indent="0" algn="ctr" rtl="0">
                <a:spcBef>
                  <a:spcPts val="0"/>
                </a:spcBef>
                <a:spcAft>
                  <a:spcPts val="0"/>
                </a:spcAft>
                <a:buNone/>
              </a:pPr>
              <a:r>
                <a:rPr lang="en" sz="800">
                  <a:solidFill>
                    <a:srgbClr val="FFFFFF"/>
                  </a:solidFill>
                  <a:latin typeface="Roboto"/>
                  <a:ea typeface="Roboto"/>
                  <a:cs typeface="Roboto"/>
                  <a:sym typeface="Roboto"/>
                </a:rPr>
                <a:t>X</a:t>
              </a:r>
              <a:endParaRPr sz="800">
                <a:solidFill>
                  <a:srgbClr val="FFFFFF"/>
                </a:solidFill>
                <a:latin typeface="Roboto"/>
                <a:ea typeface="Roboto"/>
                <a:cs typeface="Roboto"/>
                <a:sym typeface="Roboto"/>
              </a:endParaRPr>
            </a:p>
          </p:txBody>
        </p:sp>
        <p:sp>
          <p:nvSpPr>
            <p:cNvPr id="181" name="Google Shape;181;p27"/>
            <p:cNvSpPr/>
            <p:nvPr/>
          </p:nvSpPr>
          <p:spPr>
            <a:xfrm>
              <a:off x="7234896" y="1694235"/>
              <a:ext cx="560100" cy="181500"/>
            </a:xfrm>
            <a:prstGeom prst="roundRect">
              <a:avLst>
                <a:gd name="adj" fmla="val 16667"/>
              </a:avLst>
            </a:prstGeom>
            <a:gradFill>
              <a:gsLst>
                <a:gs pos="0">
                  <a:srgbClr val="00FFFF"/>
                </a:gs>
                <a:gs pos="100000">
                  <a:srgbClr val="3D85C6"/>
                </a:gs>
              </a:gsLst>
              <a:lin ang="5400012" scaled="0"/>
            </a:gradFill>
            <a:ln w="9525" cap="flat" cmpd="sng">
              <a:solidFill>
                <a:srgbClr val="3D85C6"/>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b="1">
                  <a:latin typeface="Roboto"/>
                  <a:ea typeface="Roboto"/>
                  <a:cs typeface="Roboto"/>
                  <a:sym typeface="Roboto"/>
                </a:rPr>
                <a:t>Join</a:t>
              </a:r>
              <a:endParaRPr sz="1000" b="1">
                <a:latin typeface="Roboto"/>
                <a:ea typeface="Roboto"/>
                <a:cs typeface="Roboto"/>
                <a:sym typeface="Roboto"/>
              </a:endParaRPr>
            </a:p>
          </p:txBody>
        </p:sp>
        <p:sp>
          <p:nvSpPr>
            <p:cNvPr id="182" name="Google Shape;182;p27"/>
            <p:cNvSpPr/>
            <p:nvPr/>
          </p:nvSpPr>
          <p:spPr>
            <a:xfrm>
              <a:off x="7868675" y="1694235"/>
              <a:ext cx="560100" cy="181500"/>
            </a:xfrm>
            <a:prstGeom prst="roundRect">
              <a:avLst>
                <a:gd name="adj" fmla="val 16667"/>
              </a:avLst>
            </a:prstGeom>
            <a:gradFill>
              <a:gsLst>
                <a:gs pos="0">
                  <a:srgbClr val="FFFFFF"/>
                </a:gs>
                <a:gs pos="100000">
                  <a:srgbClr val="B3B3B3"/>
                </a:gs>
              </a:gsLst>
              <a:lin ang="5400012" scaled="0"/>
            </a:gradFill>
            <a:ln w="9525" cap="flat" cmpd="sng">
              <a:solidFill>
                <a:srgbClr val="78909C"/>
              </a:solidFill>
              <a:prstDash val="solid"/>
              <a:round/>
              <a:headEnd type="none" w="sm" len="sm"/>
              <a:tailEnd type="none" w="sm" len="sm"/>
            </a:ln>
            <a:effectLst>
              <a:outerShdw blurRad="57150" dist="19050" dir="5400000" algn="bl" rotWithShape="0">
                <a:srgbClr val="000000">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sz="1000">
                  <a:latin typeface="Roboto"/>
                  <a:ea typeface="Roboto"/>
                  <a:cs typeface="Roboto"/>
                  <a:sym typeface="Roboto"/>
                </a:rPr>
                <a:t>Later</a:t>
              </a:r>
              <a:endParaRPr sz="1000">
                <a:latin typeface="Roboto"/>
                <a:ea typeface="Roboto"/>
                <a:cs typeface="Roboto"/>
                <a:sym typeface="Roboto"/>
              </a:endParaRPr>
            </a:p>
          </p:txBody>
        </p:sp>
        <p:sp>
          <p:nvSpPr>
            <p:cNvPr id="183" name="Google Shape;183;p27"/>
            <p:cNvSpPr/>
            <p:nvPr/>
          </p:nvSpPr>
          <p:spPr>
            <a:xfrm>
              <a:off x="6909448" y="1694235"/>
              <a:ext cx="396000" cy="181500"/>
            </a:xfrm>
            <a:prstGeom prst="homePlate">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 name="Google Shape;184;p27"/>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22. Breakout Room Roles">
  <p:cSld name="CUSTOM_2_7_2_2_1">
    <p:spTree>
      <p:nvGrpSpPr>
        <p:cNvPr id="1" name="Shape 185"/>
        <p:cNvGrpSpPr/>
        <p:nvPr/>
      </p:nvGrpSpPr>
      <p:grpSpPr>
        <a:xfrm>
          <a:off x="0" y="0"/>
          <a:ext cx="0" cy="0"/>
          <a:chOff x="0" y="0"/>
          <a:chExt cx="0" cy="0"/>
        </a:xfrm>
      </p:grpSpPr>
      <p:sp>
        <p:nvSpPr>
          <p:cNvPr id="186" name="Google Shape;186;p2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187" name="Google Shape;187;p2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88" name="Google Shape;188;p28"/>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189" name="Google Shape;189;p2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graphicFrame>
        <p:nvGraphicFramePr>
          <p:cNvPr id="190" name="Google Shape;190;p28"/>
          <p:cNvGraphicFramePr/>
          <p:nvPr/>
        </p:nvGraphicFramePr>
        <p:xfrm>
          <a:off x="358300" y="1181050"/>
          <a:ext cx="3000000" cy="3000000"/>
        </p:xfrm>
        <a:graphic>
          <a:graphicData uri="http://schemas.openxmlformats.org/drawingml/2006/table">
            <a:tbl>
              <a:tblPr>
                <a:noFill/>
                <a:tableStyleId>{5D9E431C-03C5-43DC-A023-9E217ACBC410}</a:tableStyleId>
              </a:tblPr>
              <a:tblGrid>
                <a:gridCol w="1841825">
                  <a:extLst>
                    <a:ext uri="{9D8B030D-6E8A-4147-A177-3AD203B41FA5}">
                      <a16:colId xmlns:a16="http://schemas.microsoft.com/office/drawing/2014/main" val="20000"/>
                    </a:ext>
                  </a:extLst>
                </a:gridCol>
                <a:gridCol w="6593375">
                  <a:extLst>
                    <a:ext uri="{9D8B030D-6E8A-4147-A177-3AD203B41FA5}">
                      <a16:colId xmlns:a16="http://schemas.microsoft.com/office/drawing/2014/main" val="20001"/>
                    </a:ext>
                  </a:extLst>
                </a:gridCol>
              </a:tblGrid>
              <a:tr h="713225">
                <a:tc>
                  <a:txBody>
                    <a:bodyPr/>
                    <a:lstStyle/>
                    <a:p>
                      <a:pPr marL="0" lvl="0" indent="0" algn="r" rtl="0">
                        <a:spcBef>
                          <a:spcPts val="0"/>
                        </a:spcBef>
                        <a:spcAft>
                          <a:spcPts val="0"/>
                        </a:spcAft>
                        <a:buNone/>
                      </a:pPr>
                      <a:r>
                        <a:rPr lang="en" b="1">
                          <a:solidFill>
                            <a:srgbClr val="FFFFFF"/>
                          </a:solidFill>
                          <a:latin typeface="Roboto"/>
                          <a:ea typeface="Roboto"/>
                          <a:cs typeface="Roboto"/>
                          <a:sym typeface="Roboto"/>
                        </a:rPr>
                        <a:t>Facilitator</a:t>
                      </a:r>
                      <a:endParaRPr b="1">
                        <a:solidFill>
                          <a:srgbClr val="FFFFFF"/>
                        </a:solidFill>
                        <a:latin typeface="Roboto"/>
                        <a:ea typeface="Roboto"/>
                        <a:cs typeface="Roboto"/>
                        <a:sym typeface="Roboto"/>
                      </a:endParaRPr>
                    </a:p>
                  </a:txBody>
                  <a:tcPr marL="182875" marR="182875" marT="182875" marB="182875">
                    <a:lnL w="9525" cap="flat" cmpd="sng">
                      <a:solidFill>
                        <a:srgbClr val="FFFFFF"/>
                      </a:solidFill>
                      <a:prstDash val="solid"/>
                      <a:round/>
                      <a:headEnd type="none" w="sm" len="sm"/>
                      <a:tailEnd type="none" w="sm" len="sm"/>
                    </a:lnL>
                    <a:lnR w="9525" cap="flat" cmpd="sng">
                      <a:solidFill>
                        <a:srgbClr val="78909C">
                          <a:alpha val="0"/>
                        </a:srgbClr>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43461"/>
                    </a:solidFill>
                  </a:tcPr>
                </a:tc>
                <a:tc>
                  <a:txBody>
                    <a:bodyPr/>
                    <a:lstStyle/>
                    <a:p>
                      <a:pPr marL="0" lvl="0" indent="0" algn="l" rtl="0">
                        <a:spcBef>
                          <a:spcPts val="0"/>
                        </a:spcBef>
                        <a:spcAft>
                          <a:spcPts val="0"/>
                        </a:spcAft>
                        <a:buNone/>
                      </a:pPr>
                      <a:r>
                        <a:rPr lang="en">
                          <a:latin typeface="Roboto"/>
                          <a:ea typeface="Roboto"/>
                          <a:cs typeface="Roboto"/>
                          <a:sym typeface="Roboto"/>
                        </a:rPr>
                        <a:t>Manages the group by helping to ensure that everyone stays on task, is focused, and that there is room for everyone in the conversation.</a:t>
                      </a:r>
                      <a:endParaRPr>
                        <a:latin typeface="Roboto"/>
                        <a:ea typeface="Roboto"/>
                        <a:cs typeface="Roboto"/>
                        <a:sym typeface="Roboto"/>
                      </a:endParaRPr>
                    </a:p>
                  </a:txBody>
                  <a:tcPr marL="182875" marR="182875" marT="182875" marB="182875">
                    <a:lnL w="9525" cap="flat" cmpd="sng">
                      <a:solidFill>
                        <a:srgbClr val="78909C">
                          <a:alpha val="0"/>
                        </a:srgbClr>
                      </a:solidFill>
                      <a:prstDash val="solid"/>
                      <a:round/>
                      <a:headEnd type="none" w="sm" len="sm"/>
                      <a:tailEnd type="none" w="sm" len="sm"/>
                    </a:lnL>
                    <a:lnR w="9525" cap="flat" cmpd="sng">
                      <a:solidFill>
                        <a:srgbClr val="78909C">
                          <a:alpha val="0"/>
                        </a:srgbClr>
                      </a:solidFill>
                      <a:prstDash val="solid"/>
                      <a:round/>
                      <a:headEnd type="none" w="sm" len="sm"/>
                      <a:tailEnd type="none" w="sm" len="sm"/>
                    </a:lnR>
                    <a:lnT w="9525" cap="flat" cmpd="sng">
                      <a:solidFill>
                        <a:srgbClr val="78909C">
                          <a:alpha val="0"/>
                        </a:srgbClr>
                      </a:solidFill>
                      <a:prstDash val="solid"/>
                      <a:round/>
                      <a:headEnd type="none" w="sm" len="sm"/>
                      <a:tailEnd type="none" w="sm" len="sm"/>
                    </a:lnT>
                    <a:lnB w="9525" cap="flat" cmpd="sng">
                      <a:solidFill>
                        <a:srgbClr val="78909C">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865175">
                <a:tc>
                  <a:txBody>
                    <a:bodyPr/>
                    <a:lstStyle/>
                    <a:p>
                      <a:pPr marL="0" lvl="0" indent="0" algn="r" rtl="0">
                        <a:spcBef>
                          <a:spcPts val="0"/>
                        </a:spcBef>
                        <a:spcAft>
                          <a:spcPts val="0"/>
                        </a:spcAft>
                        <a:buNone/>
                      </a:pPr>
                      <a:r>
                        <a:rPr lang="en" b="1">
                          <a:solidFill>
                            <a:srgbClr val="FFFFFF"/>
                          </a:solidFill>
                          <a:latin typeface="Roboto"/>
                          <a:ea typeface="Roboto"/>
                          <a:cs typeface="Roboto"/>
                          <a:sym typeface="Roboto"/>
                        </a:rPr>
                        <a:t>Recorder</a:t>
                      </a:r>
                      <a:endParaRPr b="1">
                        <a:solidFill>
                          <a:srgbClr val="FFFFFF"/>
                        </a:solidFill>
                        <a:latin typeface="Roboto"/>
                        <a:ea typeface="Roboto"/>
                        <a:cs typeface="Roboto"/>
                        <a:sym typeface="Roboto"/>
                      </a:endParaRPr>
                    </a:p>
                  </a:txBody>
                  <a:tcPr marL="182875" marR="182875" marT="182875" marB="182875">
                    <a:lnL w="9525" cap="flat" cmpd="sng">
                      <a:solidFill>
                        <a:srgbClr val="FFFFFF"/>
                      </a:solidFill>
                      <a:prstDash val="solid"/>
                      <a:round/>
                      <a:headEnd type="none" w="sm" len="sm"/>
                      <a:tailEnd type="none" w="sm" len="sm"/>
                    </a:lnL>
                    <a:lnR w="9525" cap="flat" cmpd="sng">
                      <a:solidFill>
                        <a:srgbClr val="78909C">
                          <a:alpha val="0"/>
                        </a:srgbClr>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75D4"/>
                    </a:solidFill>
                  </a:tcPr>
                </a:tc>
                <a:tc>
                  <a:txBody>
                    <a:bodyPr/>
                    <a:lstStyle/>
                    <a:p>
                      <a:pPr marL="0" lvl="0" indent="0" algn="l" rtl="0">
                        <a:spcBef>
                          <a:spcPts val="0"/>
                        </a:spcBef>
                        <a:spcAft>
                          <a:spcPts val="0"/>
                        </a:spcAft>
                        <a:buNone/>
                      </a:pPr>
                      <a:r>
                        <a:rPr lang="en">
                          <a:latin typeface="Roboto"/>
                          <a:ea typeface="Roboto"/>
                          <a:cs typeface="Roboto"/>
                          <a:sym typeface="Roboto"/>
                        </a:rPr>
                        <a:t>Keeps a record of those who were in the group, and the roles that they play in the group. The recorder also records critical points from the small group’s discussion along with findings or answers. They can create a Google Doc that can be shared with their group.</a:t>
                      </a:r>
                      <a:endParaRPr>
                        <a:latin typeface="Roboto"/>
                        <a:ea typeface="Roboto"/>
                        <a:cs typeface="Roboto"/>
                        <a:sym typeface="Roboto"/>
                      </a:endParaRPr>
                    </a:p>
                  </a:txBody>
                  <a:tcPr marL="182875" marR="182875" marT="182875" marB="182875">
                    <a:lnL w="9525" cap="flat" cmpd="sng">
                      <a:solidFill>
                        <a:srgbClr val="78909C">
                          <a:alpha val="0"/>
                        </a:srgbClr>
                      </a:solidFill>
                      <a:prstDash val="solid"/>
                      <a:round/>
                      <a:headEnd type="none" w="sm" len="sm"/>
                      <a:tailEnd type="none" w="sm" len="sm"/>
                    </a:lnL>
                    <a:lnR w="9525" cap="flat" cmpd="sng">
                      <a:solidFill>
                        <a:srgbClr val="78909C">
                          <a:alpha val="0"/>
                        </a:srgbClr>
                      </a:solidFill>
                      <a:prstDash val="solid"/>
                      <a:round/>
                      <a:headEnd type="none" w="sm" len="sm"/>
                      <a:tailEnd type="none" w="sm" len="sm"/>
                    </a:lnR>
                    <a:lnT w="9525" cap="flat" cmpd="sng">
                      <a:solidFill>
                        <a:srgbClr val="78909C">
                          <a:alpha val="0"/>
                        </a:srgbClr>
                      </a:solidFill>
                      <a:prstDash val="solid"/>
                      <a:round/>
                      <a:headEnd type="none" w="sm" len="sm"/>
                      <a:tailEnd type="none" w="sm" len="sm"/>
                    </a:lnT>
                    <a:lnB w="9525" cap="flat" cmpd="sng">
                      <a:solidFill>
                        <a:srgbClr val="78909C">
                          <a:alpha val="0"/>
                        </a:srgbClr>
                      </a:solidFill>
                      <a:prstDash val="solid"/>
                      <a:round/>
                      <a:headEnd type="none" w="sm" len="sm"/>
                      <a:tailEnd type="none" w="sm" len="sm"/>
                    </a:lnB>
                    <a:solidFill>
                      <a:srgbClr val="EBEDF0"/>
                    </a:solidFill>
                  </a:tcPr>
                </a:tc>
                <a:extLst>
                  <a:ext uri="{0D108BD9-81ED-4DB2-BD59-A6C34878D82A}">
                    <a16:rowId xmlns:a16="http://schemas.microsoft.com/office/drawing/2014/main" val="10001"/>
                  </a:ext>
                </a:extLst>
              </a:tr>
              <a:tr h="713225">
                <a:tc>
                  <a:txBody>
                    <a:bodyPr/>
                    <a:lstStyle/>
                    <a:p>
                      <a:pPr marL="0" lvl="0" indent="0" algn="r" rtl="0">
                        <a:spcBef>
                          <a:spcPts val="0"/>
                        </a:spcBef>
                        <a:spcAft>
                          <a:spcPts val="0"/>
                        </a:spcAft>
                        <a:buNone/>
                      </a:pPr>
                      <a:r>
                        <a:rPr lang="en" b="1">
                          <a:latin typeface="Roboto"/>
                          <a:ea typeface="Roboto"/>
                          <a:cs typeface="Roboto"/>
                          <a:sym typeface="Roboto"/>
                        </a:rPr>
                        <a:t>Presenter</a:t>
                      </a:r>
                      <a:endParaRPr b="1">
                        <a:latin typeface="Roboto"/>
                        <a:ea typeface="Roboto"/>
                        <a:cs typeface="Roboto"/>
                        <a:sym typeface="Roboto"/>
                      </a:endParaRPr>
                    </a:p>
                  </a:txBody>
                  <a:tcPr marL="182875" marR="182875" marT="182875" marB="182875">
                    <a:lnL w="9525" cap="flat" cmpd="sng">
                      <a:solidFill>
                        <a:srgbClr val="FFFFFF"/>
                      </a:solidFill>
                      <a:prstDash val="solid"/>
                      <a:round/>
                      <a:headEnd type="none" w="sm" len="sm"/>
                      <a:tailEnd type="none" w="sm" len="sm"/>
                    </a:lnL>
                    <a:lnR w="9525" cap="flat" cmpd="sng">
                      <a:solidFill>
                        <a:srgbClr val="78909C">
                          <a:alpha val="0"/>
                        </a:srgbClr>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D6CB"/>
                    </a:solidFill>
                  </a:tcPr>
                </a:tc>
                <a:tc>
                  <a:txBody>
                    <a:bodyPr/>
                    <a:lstStyle/>
                    <a:p>
                      <a:pPr marL="0" lvl="0" indent="0" algn="l" rtl="0">
                        <a:spcBef>
                          <a:spcPts val="0"/>
                        </a:spcBef>
                        <a:spcAft>
                          <a:spcPts val="0"/>
                        </a:spcAft>
                        <a:buNone/>
                      </a:pPr>
                      <a:r>
                        <a:rPr lang="en">
                          <a:latin typeface="Roboto"/>
                          <a:ea typeface="Roboto"/>
                          <a:cs typeface="Roboto"/>
                          <a:sym typeface="Roboto"/>
                        </a:rPr>
                        <a:t>Presents the group’s ideas to the rest of the class. The Presenter should rely on the recorder’s notes to guide their report.</a:t>
                      </a:r>
                      <a:endParaRPr>
                        <a:latin typeface="Roboto"/>
                        <a:ea typeface="Roboto"/>
                        <a:cs typeface="Roboto"/>
                        <a:sym typeface="Roboto"/>
                      </a:endParaRPr>
                    </a:p>
                  </a:txBody>
                  <a:tcPr marL="182875" marR="182875" marT="182875" marB="182875">
                    <a:lnL w="9525" cap="flat" cmpd="sng">
                      <a:solidFill>
                        <a:srgbClr val="78909C">
                          <a:alpha val="0"/>
                        </a:srgbClr>
                      </a:solidFill>
                      <a:prstDash val="solid"/>
                      <a:round/>
                      <a:headEnd type="none" w="sm" len="sm"/>
                      <a:tailEnd type="none" w="sm" len="sm"/>
                    </a:lnL>
                    <a:lnR w="9525" cap="flat" cmpd="sng">
                      <a:solidFill>
                        <a:srgbClr val="78909C">
                          <a:alpha val="0"/>
                        </a:srgbClr>
                      </a:solidFill>
                      <a:prstDash val="solid"/>
                      <a:round/>
                      <a:headEnd type="none" w="sm" len="sm"/>
                      <a:tailEnd type="none" w="sm" len="sm"/>
                    </a:lnR>
                    <a:lnT w="9525" cap="flat" cmpd="sng">
                      <a:solidFill>
                        <a:srgbClr val="78909C">
                          <a:alpha val="0"/>
                        </a:srgbClr>
                      </a:solidFill>
                      <a:prstDash val="solid"/>
                      <a:round/>
                      <a:headEnd type="none" w="sm" len="sm"/>
                      <a:tailEnd type="none" w="sm" len="sm"/>
                    </a:lnT>
                    <a:lnB w="9525" cap="flat" cmpd="sng">
                      <a:solidFill>
                        <a:srgbClr val="78909C">
                          <a:alpha val="0"/>
                        </a:srgbClr>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713225">
                <a:tc>
                  <a:txBody>
                    <a:bodyPr/>
                    <a:lstStyle/>
                    <a:p>
                      <a:pPr marL="0" lvl="0" indent="0" algn="r" rtl="0">
                        <a:spcBef>
                          <a:spcPts val="0"/>
                        </a:spcBef>
                        <a:spcAft>
                          <a:spcPts val="0"/>
                        </a:spcAft>
                        <a:buNone/>
                      </a:pPr>
                      <a:r>
                        <a:rPr lang="en" b="1">
                          <a:latin typeface="Roboto"/>
                          <a:ea typeface="Roboto"/>
                          <a:cs typeface="Roboto"/>
                          <a:sym typeface="Roboto"/>
                        </a:rPr>
                        <a:t>Strategy Analyst</a:t>
                      </a:r>
                      <a:endParaRPr b="1">
                        <a:latin typeface="Roboto"/>
                        <a:ea typeface="Roboto"/>
                        <a:cs typeface="Roboto"/>
                        <a:sym typeface="Roboto"/>
                      </a:endParaRPr>
                    </a:p>
                  </a:txBody>
                  <a:tcPr marL="182875" marR="182875" marT="182875" marB="182875">
                    <a:lnL w="9525" cap="flat" cmpd="sng">
                      <a:solidFill>
                        <a:srgbClr val="FFFFFF"/>
                      </a:solidFill>
                      <a:prstDash val="solid"/>
                      <a:round/>
                      <a:headEnd type="none" w="sm" len="sm"/>
                      <a:tailEnd type="none" w="sm" len="sm"/>
                    </a:lnL>
                    <a:lnR w="9525" cap="flat" cmpd="sng">
                      <a:solidFill>
                        <a:srgbClr val="78909C">
                          <a:alpha val="0"/>
                        </a:srgbClr>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9EE244"/>
                    </a:solidFill>
                  </a:tcPr>
                </a:tc>
                <a:tc>
                  <a:txBody>
                    <a:bodyPr/>
                    <a:lstStyle/>
                    <a:p>
                      <a:pPr marL="0" lvl="0" indent="0" algn="l" rtl="0">
                        <a:spcBef>
                          <a:spcPts val="0"/>
                        </a:spcBef>
                        <a:spcAft>
                          <a:spcPts val="0"/>
                        </a:spcAft>
                        <a:buNone/>
                      </a:pPr>
                      <a:r>
                        <a:rPr lang="en">
                          <a:latin typeface="Roboto"/>
                          <a:ea typeface="Roboto"/>
                          <a:cs typeface="Roboto"/>
                          <a:sym typeface="Roboto"/>
                        </a:rPr>
                        <a:t>Observes team dynamics and guides the consensus-building process </a:t>
                      </a:r>
                      <a:br>
                        <a:rPr lang="en">
                          <a:latin typeface="Roboto"/>
                          <a:ea typeface="Roboto"/>
                          <a:cs typeface="Roboto"/>
                          <a:sym typeface="Roboto"/>
                        </a:rPr>
                      </a:br>
                      <a:r>
                        <a:rPr lang="en">
                          <a:latin typeface="Roboto"/>
                          <a:ea typeface="Roboto"/>
                          <a:cs typeface="Roboto"/>
                          <a:sym typeface="Roboto"/>
                        </a:rPr>
                        <a:t>(helps group members come to a common conclusion).</a:t>
                      </a:r>
                      <a:endParaRPr>
                        <a:latin typeface="Roboto"/>
                        <a:ea typeface="Roboto"/>
                        <a:cs typeface="Roboto"/>
                        <a:sym typeface="Roboto"/>
                      </a:endParaRPr>
                    </a:p>
                  </a:txBody>
                  <a:tcPr marL="182875" marR="182875" marT="182875" marB="182875">
                    <a:lnL w="9525" cap="flat" cmpd="sng">
                      <a:solidFill>
                        <a:srgbClr val="78909C">
                          <a:alpha val="0"/>
                        </a:srgbClr>
                      </a:solidFill>
                      <a:prstDash val="solid"/>
                      <a:round/>
                      <a:headEnd type="none" w="sm" len="sm"/>
                      <a:tailEnd type="none" w="sm" len="sm"/>
                    </a:lnL>
                    <a:lnR w="9525" cap="flat" cmpd="sng">
                      <a:solidFill>
                        <a:srgbClr val="78909C">
                          <a:alpha val="0"/>
                        </a:srgbClr>
                      </a:solidFill>
                      <a:prstDash val="solid"/>
                      <a:round/>
                      <a:headEnd type="none" w="sm" len="sm"/>
                      <a:tailEnd type="none" w="sm" len="sm"/>
                    </a:lnR>
                    <a:lnT w="9525" cap="flat" cmpd="sng">
                      <a:solidFill>
                        <a:srgbClr val="78909C">
                          <a:alpha val="0"/>
                        </a:srgbClr>
                      </a:solidFill>
                      <a:prstDash val="solid"/>
                      <a:round/>
                      <a:headEnd type="none" w="sm" len="sm"/>
                      <a:tailEnd type="none" w="sm" len="sm"/>
                    </a:lnT>
                    <a:lnB w="9525" cap="flat" cmpd="sng">
                      <a:solidFill>
                        <a:srgbClr val="78909C">
                          <a:alpha val="0"/>
                        </a:srgbClr>
                      </a:solidFill>
                      <a:prstDash val="solid"/>
                      <a:round/>
                      <a:headEnd type="none" w="sm" len="sm"/>
                      <a:tailEnd type="none" w="sm" len="sm"/>
                    </a:lnB>
                    <a:solidFill>
                      <a:srgbClr val="EBEDF0"/>
                    </a:solidFill>
                  </a:tcPr>
                </a:tc>
                <a:extLst>
                  <a:ext uri="{0D108BD9-81ED-4DB2-BD59-A6C34878D82A}">
                    <a16:rowId xmlns:a16="http://schemas.microsoft.com/office/drawing/2014/main" val="10003"/>
                  </a:ext>
                </a:extLst>
              </a:tr>
            </a:tbl>
          </a:graphicData>
        </a:graphic>
      </p:graphicFrame>
      <p:sp>
        <p:nvSpPr>
          <p:cNvPr id="191" name="Google Shape;191;p28"/>
          <p:cNvSpPr txBox="1"/>
          <p:nvPr/>
        </p:nvSpPr>
        <p:spPr>
          <a:xfrm>
            <a:off x="-12300" y="0"/>
            <a:ext cx="7167000" cy="533700"/>
          </a:xfrm>
          <a:prstGeom prst="rect">
            <a:avLst/>
          </a:prstGeom>
          <a:noFill/>
          <a:ln>
            <a:noFill/>
          </a:ln>
        </p:spPr>
        <p:txBody>
          <a:bodyPr spcFirstLastPara="1" wrap="square" lIns="457200" tIns="0" rIns="0" bIns="0" anchor="b" anchorCtr="0">
            <a:noAutofit/>
          </a:bodyPr>
          <a:lstStyle/>
          <a:p>
            <a:pPr marL="0" lvl="0" indent="0" algn="l" rtl="0">
              <a:spcBef>
                <a:spcPts val="0"/>
              </a:spcBef>
              <a:spcAft>
                <a:spcPts val="0"/>
              </a:spcAft>
              <a:buNone/>
            </a:pPr>
            <a:r>
              <a:rPr lang="en" sz="2400">
                <a:latin typeface="Roboto Medium"/>
                <a:ea typeface="Roboto Medium"/>
                <a:cs typeface="Roboto Medium"/>
                <a:sym typeface="Roboto Medium"/>
              </a:rPr>
              <a:t>Breakout Room Roles</a:t>
            </a:r>
            <a:endParaRPr sz="2400">
              <a:latin typeface="Roboto Medium"/>
              <a:ea typeface="Roboto Medium"/>
              <a:cs typeface="Roboto Medium"/>
              <a:sym typeface="Roboto Medium"/>
            </a:endParaRPr>
          </a:p>
        </p:txBody>
      </p:sp>
      <p:sp>
        <p:nvSpPr>
          <p:cNvPr id="192" name="Google Shape;192;p28"/>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23. Additional Breakout Room Roles">
  <p:cSld name="CUSTOM_2_7_2_2_2">
    <p:spTree>
      <p:nvGrpSpPr>
        <p:cNvPr id="1" name="Shape 193"/>
        <p:cNvGrpSpPr/>
        <p:nvPr/>
      </p:nvGrpSpPr>
      <p:grpSpPr>
        <a:xfrm>
          <a:off x="0" y="0"/>
          <a:ext cx="0" cy="0"/>
          <a:chOff x="0" y="0"/>
          <a:chExt cx="0" cy="0"/>
        </a:xfrm>
      </p:grpSpPr>
      <p:cxnSp>
        <p:nvCxnSpPr>
          <p:cNvPr id="194" name="Google Shape;194;p2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195" name="Google Shape;195;p29"/>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196" name="Google Shape;196;p2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graphicFrame>
        <p:nvGraphicFramePr>
          <p:cNvPr id="197" name="Google Shape;197;p29"/>
          <p:cNvGraphicFramePr/>
          <p:nvPr/>
        </p:nvGraphicFramePr>
        <p:xfrm>
          <a:off x="358300" y="876250"/>
          <a:ext cx="3000000" cy="3000000"/>
        </p:xfrm>
        <a:graphic>
          <a:graphicData uri="http://schemas.openxmlformats.org/drawingml/2006/table">
            <a:tbl>
              <a:tblPr>
                <a:noFill/>
                <a:tableStyleId>{5D9E431C-03C5-43DC-A023-9E217ACBC410}</a:tableStyleId>
              </a:tblPr>
              <a:tblGrid>
                <a:gridCol w="1841825">
                  <a:extLst>
                    <a:ext uri="{9D8B030D-6E8A-4147-A177-3AD203B41FA5}">
                      <a16:colId xmlns:a16="http://schemas.microsoft.com/office/drawing/2014/main" val="20000"/>
                    </a:ext>
                  </a:extLst>
                </a:gridCol>
                <a:gridCol w="6593375">
                  <a:extLst>
                    <a:ext uri="{9D8B030D-6E8A-4147-A177-3AD203B41FA5}">
                      <a16:colId xmlns:a16="http://schemas.microsoft.com/office/drawing/2014/main" val="20001"/>
                    </a:ext>
                  </a:extLst>
                </a:gridCol>
              </a:tblGrid>
              <a:tr h="464325">
                <a:tc>
                  <a:txBody>
                    <a:bodyPr/>
                    <a:lstStyle/>
                    <a:p>
                      <a:pPr marL="0" lvl="0" indent="0" algn="r" rtl="0">
                        <a:spcBef>
                          <a:spcPts val="0"/>
                        </a:spcBef>
                        <a:spcAft>
                          <a:spcPts val="0"/>
                        </a:spcAft>
                        <a:buNone/>
                      </a:pPr>
                      <a:r>
                        <a:rPr lang="en" sz="1200" b="1">
                          <a:solidFill>
                            <a:srgbClr val="FFFFFF"/>
                          </a:solidFill>
                          <a:latin typeface="Roboto"/>
                          <a:ea typeface="Roboto"/>
                          <a:cs typeface="Roboto"/>
                          <a:sym typeface="Roboto"/>
                        </a:rPr>
                        <a:t>Timekeeper</a:t>
                      </a:r>
                      <a:endParaRPr sz="1200" b="1">
                        <a:solidFill>
                          <a:srgbClr val="FFFFFF"/>
                        </a:solidFill>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43461"/>
                    </a:solidFill>
                  </a:tcPr>
                </a:tc>
                <a:tc>
                  <a:txBody>
                    <a:bodyPr/>
                    <a:lstStyle/>
                    <a:p>
                      <a:pPr marL="0" lvl="0" indent="0" algn="l" rtl="0">
                        <a:spcBef>
                          <a:spcPts val="0"/>
                        </a:spcBef>
                        <a:spcAft>
                          <a:spcPts val="0"/>
                        </a:spcAft>
                        <a:buNone/>
                      </a:pPr>
                      <a:r>
                        <a:rPr lang="en" sz="1200">
                          <a:latin typeface="Roboto"/>
                          <a:ea typeface="Roboto"/>
                          <a:cs typeface="Roboto"/>
                          <a:sym typeface="Roboto"/>
                        </a:rPr>
                        <a:t>Keeps the group on track to finish the activity in time, and provides time warnings.</a:t>
                      </a:r>
                      <a:endParaRPr sz="1200">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extLst>
                  <a:ext uri="{0D108BD9-81ED-4DB2-BD59-A6C34878D82A}">
                    <a16:rowId xmlns:a16="http://schemas.microsoft.com/office/drawing/2014/main" val="10000"/>
                  </a:ext>
                </a:extLst>
              </a:tr>
              <a:tr h="560225">
                <a:tc>
                  <a:txBody>
                    <a:bodyPr/>
                    <a:lstStyle/>
                    <a:p>
                      <a:pPr marL="0" lvl="0" indent="0" algn="r" rtl="0">
                        <a:spcBef>
                          <a:spcPts val="0"/>
                        </a:spcBef>
                        <a:spcAft>
                          <a:spcPts val="0"/>
                        </a:spcAft>
                        <a:buNone/>
                      </a:pPr>
                      <a:r>
                        <a:rPr lang="en" sz="1200" b="1">
                          <a:solidFill>
                            <a:srgbClr val="FFFFFF"/>
                          </a:solidFill>
                          <a:latin typeface="Roboto"/>
                          <a:ea typeface="Roboto"/>
                          <a:cs typeface="Roboto"/>
                          <a:sym typeface="Roboto"/>
                        </a:rPr>
                        <a:t>Synthesizer</a:t>
                      </a:r>
                      <a:endParaRPr sz="1200" b="1">
                        <a:solidFill>
                          <a:srgbClr val="FFFFFF"/>
                        </a:solidFill>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1475D4"/>
                    </a:solidFill>
                  </a:tcPr>
                </a:tc>
                <a:tc>
                  <a:txBody>
                    <a:bodyPr/>
                    <a:lstStyle/>
                    <a:p>
                      <a:pPr marL="0" lvl="0" indent="0" algn="l" rtl="0">
                        <a:spcBef>
                          <a:spcPts val="0"/>
                        </a:spcBef>
                        <a:spcAft>
                          <a:spcPts val="0"/>
                        </a:spcAft>
                        <a:buNone/>
                      </a:pPr>
                      <a:r>
                        <a:rPr lang="en" sz="1200">
                          <a:latin typeface="Roboto"/>
                          <a:ea typeface="Roboto"/>
                          <a:cs typeface="Roboto"/>
                          <a:sym typeface="Roboto"/>
                        </a:rPr>
                        <a:t>Produce a synthesis of discussions, bringing out the main questions and capturing them in a shareable document.</a:t>
                      </a:r>
                      <a:endParaRPr sz="1200">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BEDF0"/>
                    </a:solidFill>
                  </a:tcPr>
                </a:tc>
                <a:extLst>
                  <a:ext uri="{0D108BD9-81ED-4DB2-BD59-A6C34878D82A}">
                    <a16:rowId xmlns:a16="http://schemas.microsoft.com/office/drawing/2014/main" val="10001"/>
                  </a:ext>
                </a:extLst>
              </a:tr>
              <a:tr h="560225">
                <a:tc>
                  <a:txBody>
                    <a:bodyPr/>
                    <a:lstStyle/>
                    <a:p>
                      <a:pPr marL="0" lvl="0" indent="0" algn="r" rtl="0">
                        <a:spcBef>
                          <a:spcPts val="0"/>
                        </a:spcBef>
                        <a:spcAft>
                          <a:spcPts val="0"/>
                        </a:spcAft>
                        <a:buNone/>
                      </a:pPr>
                      <a:r>
                        <a:rPr lang="en" sz="1200" b="1">
                          <a:solidFill>
                            <a:srgbClr val="FFFFFF"/>
                          </a:solidFill>
                          <a:latin typeface="Roboto"/>
                          <a:ea typeface="Roboto"/>
                          <a:cs typeface="Roboto"/>
                          <a:sym typeface="Roboto"/>
                        </a:rPr>
                        <a:t>Concept Mapper</a:t>
                      </a:r>
                      <a:endParaRPr sz="1200" b="1">
                        <a:solidFill>
                          <a:srgbClr val="FFFFFF"/>
                        </a:solidFill>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51470"/>
                    </a:solidFill>
                  </a:tcPr>
                </a:tc>
                <a:tc>
                  <a:txBody>
                    <a:bodyPr/>
                    <a:lstStyle/>
                    <a:p>
                      <a:pPr marL="0" lvl="0" indent="0" algn="l" rtl="0">
                        <a:spcBef>
                          <a:spcPts val="0"/>
                        </a:spcBef>
                        <a:spcAft>
                          <a:spcPts val="0"/>
                        </a:spcAft>
                        <a:buNone/>
                      </a:pPr>
                      <a:r>
                        <a:rPr lang="en" sz="1200">
                          <a:latin typeface="Roboto"/>
                          <a:ea typeface="Roboto"/>
                          <a:cs typeface="Roboto"/>
                          <a:sym typeface="Roboto"/>
                        </a:rPr>
                        <a:t>Bring a healthy sense of skepticism to the group discussion in order to generate deeper discussions.</a:t>
                      </a:r>
                      <a:endParaRPr sz="1200">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extLst>
                  <a:ext uri="{0D108BD9-81ED-4DB2-BD59-A6C34878D82A}">
                    <a16:rowId xmlns:a16="http://schemas.microsoft.com/office/drawing/2014/main" val="10002"/>
                  </a:ext>
                </a:extLst>
              </a:tr>
              <a:tr h="560225">
                <a:tc>
                  <a:txBody>
                    <a:bodyPr/>
                    <a:lstStyle/>
                    <a:p>
                      <a:pPr marL="0" lvl="0" indent="0" algn="r" rtl="0">
                        <a:spcBef>
                          <a:spcPts val="0"/>
                        </a:spcBef>
                        <a:spcAft>
                          <a:spcPts val="0"/>
                        </a:spcAft>
                        <a:buNone/>
                      </a:pPr>
                      <a:r>
                        <a:rPr lang="en" sz="1200" b="1">
                          <a:latin typeface="Roboto"/>
                          <a:ea typeface="Roboto"/>
                          <a:cs typeface="Roboto"/>
                          <a:sym typeface="Roboto"/>
                        </a:rPr>
                        <a:t>Skeptic</a:t>
                      </a:r>
                      <a:endParaRPr sz="1200" b="1">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D6CB"/>
                    </a:solidFill>
                  </a:tcPr>
                </a:tc>
                <a:tc>
                  <a:txBody>
                    <a:bodyPr/>
                    <a:lstStyle/>
                    <a:p>
                      <a:pPr marL="0" lvl="0" indent="0" algn="l" rtl="0">
                        <a:spcBef>
                          <a:spcPts val="0"/>
                        </a:spcBef>
                        <a:spcAft>
                          <a:spcPts val="0"/>
                        </a:spcAft>
                        <a:buNone/>
                      </a:pPr>
                      <a:r>
                        <a:rPr lang="en" sz="1200">
                          <a:latin typeface="Roboto"/>
                          <a:ea typeface="Roboto"/>
                          <a:cs typeface="Roboto"/>
                          <a:sym typeface="Roboto"/>
                        </a:rPr>
                        <a:t>Observes team dynamics and guides the consensus-building process </a:t>
                      </a:r>
                      <a:br>
                        <a:rPr lang="en" sz="1200">
                          <a:latin typeface="Roboto"/>
                          <a:ea typeface="Roboto"/>
                          <a:cs typeface="Roboto"/>
                          <a:sym typeface="Roboto"/>
                        </a:rPr>
                      </a:br>
                      <a:r>
                        <a:rPr lang="en" sz="1200">
                          <a:latin typeface="Roboto"/>
                          <a:ea typeface="Roboto"/>
                          <a:cs typeface="Roboto"/>
                          <a:sym typeface="Roboto"/>
                        </a:rPr>
                        <a:t>(helps group members come to a common conclusion).</a:t>
                      </a:r>
                      <a:endParaRPr sz="1200">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BEDF0"/>
                    </a:solidFill>
                  </a:tcPr>
                </a:tc>
                <a:extLst>
                  <a:ext uri="{0D108BD9-81ED-4DB2-BD59-A6C34878D82A}">
                    <a16:rowId xmlns:a16="http://schemas.microsoft.com/office/drawing/2014/main" val="10003"/>
                  </a:ext>
                </a:extLst>
              </a:tr>
              <a:tr h="560225">
                <a:tc>
                  <a:txBody>
                    <a:bodyPr/>
                    <a:lstStyle/>
                    <a:p>
                      <a:pPr marL="0" lvl="0" indent="0" algn="r" rtl="0">
                        <a:spcBef>
                          <a:spcPts val="0"/>
                        </a:spcBef>
                        <a:spcAft>
                          <a:spcPts val="0"/>
                        </a:spcAft>
                        <a:buNone/>
                      </a:pPr>
                      <a:r>
                        <a:rPr lang="en" sz="1200" b="1">
                          <a:latin typeface="Roboto"/>
                          <a:ea typeface="Roboto"/>
                          <a:cs typeface="Roboto"/>
                          <a:sym typeface="Roboto"/>
                        </a:rPr>
                        <a:t>Moderator</a:t>
                      </a:r>
                      <a:endParaRPr sz="1200" b="1">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ECF48"/>
                    </a:solidFill>
                  </a:tcPr>
                </a:tc>
                <a:tc>
                  <a:txBody>
                    <a:bodyPr/>
                    <a:lstStyle/>
                    <a:p>
                      <a:pPr marL="0" lvl="0" indent="0" algn="l" rtl="0">
                        <a:spcBef>
                          <a:spcPts val="0"/>
                        </a:spcBef>
                        <a:spcAft>
                          <a:spcPts val="0"/>
                        </a:spcAft>
                        <a:buNone/>
                      </a:pPr>
                      <a:r>
                        <a:rPr lang="en" sz="1200">
                          <a:latin typeface="Roboto"/>
                          <a:ea typeface="Roboto"/>
                          <a:cs typeface="Roboto"/>
                          <a:sym typeface="Roboto"/>
                        </a:rPr>
                        <a:t>Monitor the discussion, ask critical questions, and probe others‟ opinion. Promotes participation of all the members of the group and ensures all voices are heard.</a:t>
                      </a:r>
                      <a:endParaRPr sz="1200">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extLst>
                  <a:ext uri="{0D108BD9-81ED-4DB2-BD59-A6C34878D82A}">
                    <a16:rowId xmlns:a16="http://schemas.microsoft.com/office/drawing/2014/main" val="10004"/>
                  </a:ext>
                </a:extLst>
              </a:tr>
              <a:tr h="560225">
                <a:tc>
                  <a:txBody>
                    <a:bodyPr/>
                    <a:lstStyle/>
                    <a:p>
                      <a:pPr marL="0" lvl="0" indent="0" algn="r" rtl="0">
                        <a:spcBef>
                          <a:spcPts val="0"/>
                        </a:spcBef>
                        <a:spcAft>
                          <a:spcPts val="0"/>
                        </a:spcAft>
                        <a:buNone/>
                      </a:pPr>
                      <a:r>
                        <a:rPr lang="en" sz="1200" b="1">
                          <a:latin typeface="Roboto"/>
                          <a:ea typeface="Roboto"/>
                          <a:cs typeface="Roboto"/>
                          <a:sym typeface="Roboto"/>
                        </a:rPr>
                        <a:t>Theoretician</a:t>
                      </a:r>
                      <a:endParaRPr sz="1200" b="1">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992D"/>
                    </a:solidFill>
                  </a:tcPr>
                </a:tc>
                <a:tc>
                  <a:txBody>
                    <a:bodyPr/>
                    <a:lstStyle/>
                    <a:p>
                      <a:pPr marL="0" lvl="0" indent="0" algn="l" rtl="0">
                        <a:spcBef>
                          <a:spcPts val="0"/>
                        </a:spcBef>
                        <a:spcAft>
                          <a:spcPts val="0"/>
                        </a:spcAft>
                        <a:buNone/>
                      </a:pPr>
                      <a:r>
                        <a:rPr lang="en" sz="1200">
                          <a:latin typeface="Roboto"/>
                          <a:ea typeface="Roboto"/>
                          <a:cs typeface="Roboto"/>
                          <a:sym typeface="Roboto"/>
                        </a:rPr>
                        <a:t>Introduce theoretical information to ensure that all relevant theoretical concepts were used in the activity.</a:t>
                      </a:r>
                      <a:endParaRPr sz="1200">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EBEDF0"/>
                    </a:solidFill>
                  </a:tcPr>
                </a:tc>
                <a:extLst>
                  <a:ext uri="{0D108BD9-81ED-4DB2-BD59-A6C34878D82A}">
                    <a16:rowId xmlns:a16="http://schemas.microsoft.com/office/drawing/2014/main" val="10005"/>
                  </a:ext>
                </a:extLst>
              </a:tr>
              <a:tr h="560225">
                <a:tc>
                  <a:txBody>
                    <a:bodyPr/>
                    <a:lstStyle/>
                    <a:p>
                      <a:pPr marL="0" lvl="0" indent="0" algn="r" rtl="0">
                        <a:spcBef>
                          <a:spcPts val="0"/>
                        </a:spcBef>
                        <a:spcAft>
                          <a:spcPts val="0"/>
                        </a:spcAft>
                        <a:buNone/>
                      </a:pPr>
                      <a:r>
                        <a:rPr lang="en" sz="1200" b="1">
                          <a:latin typeface="Roboto"/>
                          <a:ea typeface="Roboto"/>
                          <a:cs typeface="Roboto"/>
                          <a:sym typeface="Roboto"/>
                        </a:rPr>
                        <a:t>Starter</a:t>
                      </a:r>
                      <a:endParaRPr sz="1200" b="1">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00D6CB"/>
                    </a:solidFill>
                  </a:tcPr>
                </a:tc>
                <a:tc>
                  <a:txBody>
                    <a:bodyPr/>
                    <a:lstStyle/>
                    <a:p>
                      <a:pPr marL="0" lvl="0" indent="0" algn="l" rtl="0">
                        <a:spcBef>
                          <a:spcPts val="0"/>
                        </a:spcBef>
                        <a:spcAft>
                          <a:spcPts val="0"/>
                        </a:spcAft>
                        <a:buNone/>
                      </a:pPr>
                      <a:r>
                        <a:rPr lang="en" sz="1200">
                          <a:latin typeface="Roboto"/>
                          <a:ea typeface="Roboto"/>
                          <a:cs typeface="Roboto"/>
                          <a:sym typeface="Roboto"/>
                        </a:rPr>
                        <a:t>Required to start off the discussion, to add new points for other students to build upon, and to give new impulses when discussions slacked off.</a:t>
                      </a:r>
                      <a:endParaRPr sz="1200">
                        <a:latin typeface="Roboto"/>
                        <a:ea typeface="Roboto"/>
                        <a:cs typeface="Roboto"/>
                        <a:sym typeface="Roboto"/>
                      </a:endParaRPr>
                    </a:p>
                  </a:txBody>
                  <a:tcPr marL="182875" marR="182875" marT="91425" marB="91425">
                    <a:lnL w="9525" cap="flat" cmpd="sng">
                      <a:solidFill>
                        <a:srgbClr val="FFFFFF"/>
                      </a:solidFill>
                      <a:prstDash val="solid"/>
                      <a:round/>
                      <a:headEnd type="none" w="sm" len="sm"/>
                      <a:tailEnd type="none" w="sm" len="sm"/>
                    </a:lnL>
                    <a:lnR w="9525" cap="flat" cmpd="sng">
                      <a:solidFill>
                        <a:srgbClr val="FFFFFF"/>
                      </a:solidFill>
                      <a:prstDash val="solid"/>
                      <a:round/>
                      <a:headEnd type="none" w="sm" len="sm"/>
                      <a:tailEnd type="none" w="sm" len="sm"/>
                    </a:lnR>
                    <a:lnT w="9525" cap="flat" cmpd="sng">
                      <a:solidFill>
                        <a:srgbClr val="FFFFFF"/>
                      </a:solidFill>
                      <a:prstDash val="solid"/>
                      <a:round/>
                      <a:headEnd type="none" w="sm" len="sm"/>
                      <a:tailEnd type="none" w="sm" len="sm"/>
                    </a:lnT>
                    <a:lnB w="9525" cap="flat" cmpd="sng">
                      <a:solidFill>
                        <a:srgbClr val="FFFFFF"/>
                      </a:solidFill>
                      <a:prstDash val="solid"/>
                      <a:round/>
                      <a:headEnd type="none" w="sm" len="sm"/>
                      <a:tailEnd type="none" w="sm" len="sm"/>
                    </a:lnB>
                    <a:solidFill>
                      <a:srgbClr val="FFFFFF"/>
                    </a:solidFill>
                  </a:tcPr>
                </a:tc>
                <a:extLst>
                  <a:ext uri="{0D108BD9-81ED-4DB2-BD59-A6C34878D82A}">
                    <a16:rowId xmlns:a16="http://schemas.microsoft.com/office/drawing/2014/main" val="10006"/>
                  </a:ext>
                </a:extLst>
              </a:tr>
            </a:tbl>
          </a:graphicData>
        </a:graphic>
      </p:graphicFrame>
      <p:sp>
        <p:nvSpPr>
          <p:cNvPr id="198" name="Google Shape;198;p29"/>
          <p:cNvSpPr txBox="1"/>
          <p:nvPr/>
        </p:nvSpPr>
        <p:spPr>
          <a:xfrm>
            <a:off x="-12300" y="0"/>
            <a:ext cx="7167000" cy="533700"/>
          </a:xfrm>
          <a:prstGeom prst="rect">
            <a:avLst/>
          </a:prstGeom>
          <a:noFill/>
          <a:ln>
            <a:noFill/>
          </a:ln>
        </p:spPr>
        <p:txBody>
          <a:bodyPr spcFirstLastPara="1" wrap="square" lIns="457200" tIns="0" rIns="0" bIns="0" anchor="b" anchorCtr="0">
            <a:noAutofit/>
          </a:bodyPr>
          <a:lstStyle/>
          <a:p>
            <a:pPr marL="0" lvl="0" indent="0" algn="l" rtl="0">
              <a:spcBef>
                <a:spcPts val="0"/>
              </a:spcBef>
              <a:spcAft>
                <a:spcPts val="0"/>
              </a:spcAft>
              <a:buNone/>
            </a:pPr>
            <a:r>
              <a:rPr lang="en" sz="2400">
                <a:latin typeface="Roboto Medium"/>
                <a:ea typeface="Roboto Medium"/>
                <a:cs typeface="Roboto Medium"/>
                <a:sym typeface="Roboto Medium"/>
              </a:rPr>
              <a:t>Additional Breakout Room Roles</a:t>
            </a:r>
            <a:endParaRPr sz="2400">
              <a:latin typeface="Roboto Medium"/>
              <a:ea typeface="Roboto Medium"/>
              <a:cs typeface="Roboto Medium"/>
              <a:sym typeface="Roboto Medium"/>
            </a:endParaRPr>
          </a:p>
        </p:txBody>
      </p:sp>
      <p:sp>
        <p:nvSpPr>
          <p:cNvPr id="199" name="Google Shape;199;p29"/>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24. Pair Programming Activity">
  <p:cSld name="CUSTOM_2_3_1_1_1_1_1_2_1_2_1_1_1_1_3_2_1">
    <p:spTree>
      <p:nvGrpSpPr>
        <p:cNvPr id="1" name="Shape 200"/>
        <p:cNvGrpSpPr/>
        <p:nvPr/>
      </p:nvGrpSpPr>
      <p:grpSpPr>
        <a:xfrm>
          <a:off x="0" y="0"/>
          <a:ext cx="0" cy="0"/>
          <a:chOff x="0" y="0"/>
          <a:chExt cx="0" cy="0"/>
        </a:xfrm>
      </p:grpSpPr>
      <p:pic>
        <p:nvPicPr>
          <p:cNvPr id="201" name="Google Shape;201;p30"/>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202" name="Google Shape;202;p30"/>
          <p:cNvSpPr/>
          <p:nvPr/>
        </p:nvSpPr>
        <p:spPr>
          <a:xfrm>
            <a:off x="273900" y="3540700"/>
            <a:ext cx="8596200" cy="13284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0"/>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204" name="Google Shape;204;p30"/>
          <p:cNvSpPr txBox="1"/>
          <p:nvPr/>
        </p:nvSpPr>
        <p:spPr>
          <a:xfrm>
            <a:off x="5763775" y="3980275"/>
            <a:ext cx="2943900" cy="371100"/>
          </a:xfrm>
          <a:prstGeom prst="rect">
            <a:avLst/>
          </a:prstGeom>
          <a:noFill/>
          <a:ln>
            <a:noFill/>
          </a:ln>
        </p:spPr>
        <p:txBody>
          <a:bodyPr spcFirstLastPara="1" wrap="square" lIns="0" tIns="0" rIns="0" bIns="0" anchor="t" anchorCtr="0">
            <a:noAutofit/>
          </a:bodyPr>
          <a:lstStyle/>
          <a:p>
            <a:pPr marL="0" lvl="0" indent="0" algn="r" rtl="0">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205" name="Google Shape;205;p30"/>
          <p:cNvCxnSpPr/>
          <p:nvPr/>
        </p:nvCxnSpPr>
        <p:spPr>
          <a:xfrm>
            <a:off x="491838" y="4333075"/>
            <a:ext cx="8212800" cy="0"/>
          </a:xfrm>
          <a:prstGeom prst="straightConnector1">
            <a:avLst/>
          </a:prstGeom>
          <a:noFill/>
          <a:ln w="9525" cap="flat" cmpd="sng">
            <a:solidFill>
              <a:srgbClr val="FFFFFF"/>
            </a:solidFill>
            <a:prstDash val="solid"/>
            <a:round/>
            <a:headEnd type="none" w="med" len="med"/>
            <a:tailEnd type="none" w="med" len="med"/>
          </a:ln>
        </p:spPr>
      </p:cxnSp>
      <p:sp>
        <p:nvSpPr>
          <p:cNvPr id="206" name="Google Shape;206;p30"/>
          <p:cNvSpPr txBox="1">
            <a:spLocks noGrp="1"/>
          </p:cNvSpPr>
          <p:nvPr>
            <p:ph type="title"/>
          </p:nvPr>
        </p:nvSpPr>
        <p:spPr>
          <a:xfrm>
            <a:off x="5901175" y="4309575"/>
            <a:ext cx="2872200" cy="434400"/>
          </a:xfrm>
          <a:prstGeom prst="rect">
            <a:avLst/>
          </a:prstGeom>
          <a:noFill/>
          <a:ln>
            <a:noFill/>
          </a:ln>
        </p:spPr>
        <p:txBody>
          <a:bodyPr spcFirstLastPara="1" wrap="square" lIns="640075" tIns="0" rIns="91425" bIns="0" anchor="ctr" anchorCtr="0">
            <a:noAutofit/>
          </a:bodyPr>
          <a:lstStyle>
            <a:lvl1pPr lvl="0" algn="r" rtl="0">
              <a:spcBef>
                <a:spcPts val="0"/>
              </a:spcBef>
              <a:spcAft>
                <a:spcPts val="0"/>
              </a:spcAft>
              <a:buNone/>
              <a:defRPr>
                <a:solidFill>
                  <a:srgbClr val="F3F3F3"/>
                </a:solidFill>
                <a:latin typeface="Oswald"/>
                <a:ea typeface="Oswald"/>
                <a:cs typeface="Oswald"/>
                <a:sym typeface="Oswald"/>
              </a:defRPr>
            </a:lvl1pPr>
            <a:lvl2pPr lvl="1" algn="ctr" rtl="0">
              <a:spcBef>
                <a:spcPts val="0"/>
              </a:spcBef>
              <a:spcAft>
                <a:spcPts val="0"/>
              </a:spcAft>
              <a:buNone/>
              <a:defRPr>
                <a:solidFill>
                  <a:srgbClr val="F3F3F3"/>
                </a:solidFill>
              </a:defRPr>
            </a:lvl2pPr>
            <a:lvl3pPr lvl="2" algn="ctr" rtl="0">
              <a:spcBef>
                <a:spcPts val="0"/>
              </a:spcBef>
              <a:spcAft>
                <a:spcPts val="0"/>
              </a:spcAft>
              <a:buNone/>
              <a:defRPr>
                <a:solidFill>
                  <a:srgbClr val="F3F3F3"/>
                </a:solidFill>
              </a:defRPr>
            </a:lvl3pPr>
            <a:lvl4pPr lvl="3" algn="ctr" rtl="0">
              <a:spcBef>
                <a:spcPts val="0"/>
              </a:spcBef>
              <a:spcAft>
                <a:spcPts val="0"/>
              </a:spcAft>
              <a:buNone/>
              <a:defRPr>
                <a:solidFill>
                  <a:srgbClr val="F3F3F3"/>
                </a:solidFill>
              </a:defRPr>
            </a:lvl4pPr>
            <a:lvl5pPr lvl="4" algn="ctr" rtl="0">
              <a:spcBef>
                <a:spcPts val="0"/>
              </a:spcBef>
              <a:spcAft>
                <a:spcPts val="0"/>
              </a:spcAft>
              <a:buNone/>
              <a:defRPr>
                <a:solidFill>
                  <a:srgbClr val="F3F3F3"/>
                </a:solidFill>
              </a:defRPr>
            </a:lvl5pPr>
            <a:lvl6pPr lvl="5" algn="ctr" rtl="0">
              <a:spcBef>
                <a:spcPts val="0"/>
              </a:spcBef>
              <a:spcAft>
                <a:spcPts val="0"/>
              </a:spcAft>
              <a:buNone/>
              <a:defRPr>
                <a:solidFill>
                  <a:srgbClr val="F3F3F3"/>
                </a:solidFill>
              </a:defRPr>
            </a:lvl6pPr>
            <a:lvl7pPr lvl="6" algn="ctr" rtl="0">
              <a:spcBef>
                <a:spcPts val="0"/>
              </a:spcBef>
              <a:spcAft>
                <a:spcPts val="0"/>
              </a:spcAft>
              <a:buNone/>
              <a:defRPr>
                <a:solidFill>
                  <a:srgbClr val="F3F3F3"/>
                </a:solidFill>
              </a:defRPr>
            </a:lvl7pPr>
            <a:lvl8pPr lvl="7" algn="ctr" rtl="0">
              <a:spcBef>
                <a:spcPts val="0"/>
              </a:spcBef>
              <a:spcAft>
                <a:spcPts val="0"/>
              </a:spcAft>
              <a:buNone/>
              <a:defRPr>
                <a:solidFill>
                  <a:srgbClr val="F3F3F3"/>
                </a:solidFill>
              </a:defRPr>
            </a:lvl8pPr>
            <a:lvl9pPr lvl="8" algn="ctr" rtl="0">
              <a:spcBef>
                <a:spcPts val="0"/>
              </a:spcBef>
              <a:spcAft>
                <a:spcPts val="0"/>
              </a:spcAft>
              <a:buNone/>
              <a:defRPr>
                <a:solidFill>
                  <a:srgbClr val="F3F3F3"/>
                </a:solidFill>
              </a:defRPr>
            </a:lvl9pPr>
          </a:lstStyle>
          <a:p>
            <a:endParaRPr/>
          </a:p>
        </p:txBody>
      </p:sp>
      <p:sp>
        <p:nvSpPr>
          <p:cNvPr id="207" name="Google Shape;207;p30"/>
          <p:cNvSpPr txBox="1"/>
          <p:nvPr/>
        </p:nvSpPr>
        <p:spPr>
          <a:xfrm>
            <a:off x="2603325" y="1160538"/>
            <a:ext cx="6237300" cy="2380200"/>
          </a:xfrm>
          <a:prstGeom prst="rect">
            <a:avLst/>
          </a:prstGeom>
          <a:noFill/>
          <a:ln>
            <a:noFill/>
          </a:ln>
        </p:spPr>
        <p:txBody>
          <a:bodyPr spcFirstLastPara="1" wrap="square" lIns="457200" tIns="91425" rIns="91425" bIns="91425" anchor="t" anchorCtr="0">
            <a:noAutofit/>
          </a:bodyPr>
          <a:lstStyle/>
          <a:p>
            <a:pPr marL="0" lvl="0" indent="0" algn="l" rtl="0">
              <a:spcBef>
                <a:spcPts val="0"/>
              </a:spcBef>
              <a:spcAft>
                <a:spcPts val="0"/>
              </a:spcAft>
              <a:buNone/>
            </a:pPr>
            <a:endParaRPr sz="2400">
              <a:latin typeface="Oswald"/>
              <a:ea typeface="Oswald"/>
              <a:cs typeface="Oswald"/>
              <a:sym typeface="Oswald"/>
            </a:endParaRPr>
          </a:p>
        </p:txBody>
      </p:sp>
      <p:pic>
        <p:nvPicPr>
          <p:cNvPr id="208" name="Google Shape;208;p30"/>
          <p:cNvPicPr preferRelativeResize="0"/>
          <p:nvPr/>
        </p:nvPicPr>
        <p:blipFill rotWithShape="1">
          <a:blip r:embed="rId3">
            <a:alphaModFix/>
          </a:blip>
          <a:srcRect/>
          <a:stretch/>
        </p:blipFill>
        <p:spPr>
          <a:xfrm>
            <a:off x="567675" y="590300"/>
            <a:ext cx="2225975" cy="2488175"/>
          </a:xfrm>
          <a:prstGeom prst="rect">
            <a:avLst/>
          </a:prstGeom>
          <a:noFill/>
          <a:ln>
            <a:noFill/>
          </a:ln>
        </p:spPr>
      </p:pic>
      <p:sp>
        <p:nvSpPr>
          <p:cNvPr id="209" name="Google Shape;209;p30"/>
          <p:cNvSpPr txBox="1"/>
          <p:nvPr/>
        </p:nvSpPr>
        <p:spPr>
          <a:xfrm>
            <a:off x="2603325" y="699575"/>
            <a:ext cx="5961600" cy="392700"/>
          </a:xfrm>
          <a:prstGeom prst="rect">
            <a:avLst/>
          </a:prstGeom>
          <a:noFill/>
          <a:ln>
            <a:noFill/>
          </a:ln>
        </p:spPr>
        <p:txBody>
          <a:bodyPr spcFirstLastPara="1" wrap="square" lIns="457200" tIns="0" rIns="91425" bIns="0" anchor="t" anchorCtr="0">
            <a:noAutofit/>
          </a:bodyPr>
          <a:lstStyle/>
          <a:p>
            <a:pPr marL="0" marR="0" lvl="0" indent="0" algn="l" rtl="0">
              <a:lnSpc>
                <a:spcPct val="100000"/>
              </a:lnSpc>
              <a:spcBef>
                <a:spcPts val="0"/>
              </a:spcBef>
              <a:spcAft>
                <a:spcPts val="0"/>
              </a:spcAft>
              <a:buClr>
                <a:srgbClr val="000000"/>
              </a:buClr>
              <a:buSzPts val="2000"/>
              <a:buFont typeface="Arial"/>
              <a:buNone/>
            </a:pPr>
            <a:r>
              <a:rPr lang="en" sz="2000" i="0" u="none" strike="noStrike" cap="none">
                <a:latin typeface="Oswald Medium"/>
                <a:ea typeface="Oswald Medium"/>
                <a:cs typeface="Oswald Medium"/>
                <a:sym typeface="Oswald Medium"/>
              </a:rPr>
              <a:t>Pair Programming Activity:</a:t>
            </a:r>
            <a:endParaRPr sz="2000" i="0" u="none" strike="noStrike" cap="none">
              <a:latin typeface="Oswald Medium"/>
              <a:ea typeface="Oswald Medium"/>
              <a:cs typeface="Oswald Medium"/>
              <a:sym typeface="Oswald Medium"/>
            </a:endParaRPr>
          </a:p>
        </p:txBody>
      </p:sp>
      <p:cxnSp>
        <p:nvCxnSpPr>
          <p:cNvPr id="210" name="Google Shape;210;p30"/>
          <p:cNvCxnSpPr/>
          <p:nvPr/>
        </p:nvCxnSpPr>
        <p:spPr>
          <a:xfrm>
            <a:off x="3062575" y="1110900"/>
            <a:ext cx="5489700" cy="0"/>
          </a:xfrm>
          <a:prstGeom prst="straightConnector1">
            <a:avLst/>
          </a:prstGeom>
          <a:noFill/>
          <a:ln w="9525" cap="flat" cmpd="sng">
            <a:solidFill>
              <a:srgbClr val="000000"/>
            </a:solidFill>
            <a:prstDash val="solid"/>
            <a:round/>
            <a:headEnd type="none" w="med" len="med"/>
            <a:tailEnd type="none" w="med" len="med"/>
          </a:ln>
        </p:spPr>
      </p:cxnSp>
      <p:sp>
        <p:nvSpPr>
          <p:cNvPr id="211" name="Google Shape;211;p30"/>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25. Pair Programming Roles">
  <p:cSld name="CUSTOM_2_7_2_2_1_1">
    <p:spTree>
      <p:nvGrpSpPr>
        <p:cNvPr id="1" name="Shape 212"/>
        <p:cNvGrpSpPr/>
        <p:nvPr/>
      </p:nvGrpSpPr>
      <p:grpSpPr>
        <a:xfrm>
          <a:off x="0" y="0"/>
          <a:ext cx="0" cy="0"/>
          <a:chOff x="0" y="0"/>
          <a:chExt cx="0" cy="0"/>
        </a:xfrm>
      </p:grpSpPr>
      <p:sp>
        <p:nvSpPr>
          <p:cNvPr id="213" name="Google Shape;213;p31"/>
          <p:cNvSpPr txBox="1"/>
          <p:nvPr/>
        </p:nvSpPr>
        <p:spPr>
          <a:xfrm>
            <a:off x="-14525" y="690975"/>
            <a:ext cx="6785400" cy="450300"/>
          </a:xfrm>
          <a:prstGeom prst="rect">
            <a:avLst/>
          </a:prstGeom>
          <a:noFill/>
          <a:ln>
            <a:noFill/>
          </a:ln>
        </p:spPr>
        <p:txBody>
          <a:bodyPr spcFirstLastPara="1" wrap="square" lIns="457200" tIns="91425" rIns="91425" bIns="91425" anchor="b" anchorCtr="0">
            <a:noAutofit/>
          </a:bodyPr>
          <a:lstStyle/>
          <a:p>
            <a:pPr marL="0" lvl="0" indent="0" algn="l" rtl="0">
              <a:spcBef>
                <a:spcPts val="0"/>
              </a:spcBef>
              <a:spcAft>
                <a:spcPts val="0"/>
              </a:spcAft>
              <a:buNone/>
            </a:pPr>
            <a:r>
              <a:rPr lang="en" sz="1800">
                <a:latin typeface="Roboto"/>
                <a:ea typeface="Roboto"/>
                <a:cs typeface="Roboto"/>
                <a:sym typeface="Roboto"/>
              </a:rPr>
              <a:t>There are 2 main roles in pair programming: </a:t>
            </a:r>
            <a:endParaRPr sz="1800">
              <a:latin typeface="Roboto"/>
              <a:ea typeface="Roboto"/>
              <a:cs typeface="Roboto"/>
              <a:sym typeface="Roboto"/>
            </a:endParaRPr>
          </a:p>
        </p:txBody>
      </p:sp>
      <p:cxnSp>
        <p:nvCxnSpPr>
          <p:cNvPr id="214" name="Google Shape;214;p3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15" name="Google Shape;215;p31"/>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216" name="Google Shape;216;p3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217" name="Google Shape;217;p31"/>
          <p:cNvSpPr txBox="1"/>
          <p:nvPr/>
        </p:nvSpPr>
        <p:spPr>
          <a:xfrm>
            <a:off x="-12300" y="0"/>
            <a:ext cx="7167000" cy="533700"/>
          </a:xfrm>
          <a:prstGeom prst="rect">
            <a:avLst/>
          </a:prstGeom>
          <a:noFill/>
          <a:ln>
            <a:noFill/>
          </a:ln>
        </p:spPr>
        <p:txBody>
          <a:bodyPr spcFirstLastPara="1" wrap="square" lIns="457200" tIns="0" rIns="0" bIns="0" anchor="b" anchorCtr="0">
            <a:noAutofit/>
          </a:bodyPr>
          <a:lstStyle/>
          <a:p>
            <a:pPr marL="0" lvl="0" indent="0" algn="l" rtl="0">
              <a:spcBef>
                <a:spcPts val="0"/>
              </a:spcBef>
              <a:spcAft>
                <a:spcPts val="0"/>
              </a:spcAft>
              <a:buNone/>
            </a:pPr>
            <a:r>
              <a:rPr lang="en" sz="2400">
                <a:latin typeface="Roboto Medium"/>
                <a:ea typeface="Roboto Medium"/>
                <a:cs typeface="Roboto Medium"/>
                <a:sym typeface="Roboto Medium"/>
              </a:rPr>
              <a:t>Pair Programming</a:t>
            </a:r>
            <a:endParaRPr sz="2400">
              <a:latin typeface="Roboto Medium"/>
              <a:ea typeface="Roboto Medium"/>
              <a:cs typeface="Roboto Medium"/>
              <a:sym typeface="Roboto Medium"/>
            </a:endParaRPr>
          </a:p>
        </p:txBody>
      </p:sp>
      <p:pic>
        <p:nvPicPr>
          <p:cNvPr id="218" name="Google Shape;218;p31"/>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219" name="Google Shape;219;p31"/>
          <p:cNvSpPr/>
          <p:nvPr/>
        </p:nvSpPr>
        <p:spPr>
          <a:xfrm>
            <a:off x="1076325" y="1423550"/>
            <a:ext cx="3143100" cy="476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100">
                <a:latin typeface="Roboto"/>
                <a:ea typeface="Roboto"/>
                <a:cs typeface="Roboto"/>
                <a:sym typeface="Roboto"/>
              </a:rPr>
              <a:t> Driver</a:t>
            </a:r>
            <a:endParaRPr sz="2100">
              <a:latin typeface="Roboto"/>
              <a:ea typeface="Roboto"/>
              <a:cs typeface="Roboto"/>
              <a:sym typeface="Roboto"/>
            </a:endParaRPr>
          </a:p>
        </p:txBody>
      </p:sp>
      <p:sp>
        <p:nvSpPr>
          <p:cNvPr id="220" name="Google Shape;220;p31"/>
          <p:cNvSpPr/>
          <p:nvPr/>
        </p:nvSpPr>
        <p:spPr>
          <a:xfrm>
            <a:off x="457206" y="1421303"/>
            <a:ext cx="533400" cy="4767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221" name="Google Shape;221;p31"/>
          <p:cNvSpPr/>
          <p:nvPr/>
        </p:nvSpPr>
        <p:spPr>
          <a:xfrm rot="10800000">
            <a:off x="593369" y="1810088"/>
            <a:ext cx="261029" cy="144694"/>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22" name="Google Shape;222;p31"/>
          <p:cNvSpPr/>
          <p:nvPr/>
        </p:nvSpPr>
        <p:spPr>
          <a:xfrm>
            <a:off x="5555425" y="1425800"/>
            <a:ext cx="3143100" cy="476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en" sz="2100">
                <a:solidFill>
                  <a:schemeClr val="dk1"/>
                </a:solidFill>
                <a:latin typeface="Roboto"/>
                <a:ea typeface="Roboto"/>
                <a:cs typeface="Roboto"/>
                <a:sym typeface="Roboto"/>
              </a:rPr>
              <a:t> Navigator</a:t>
            </a:r>
            <a:endParaRPr sz="2100">
              <a:solidFill>
                <a:schemeClr val="dk1"/>
              </a:solidFill>
              <a:latin typeface="Roboto"/>
              <a:ea typeface="Roboto"/>
              <a:cs typeface="Roboto"/>
              <a:sym typeface="Roboto"/>
            </a:endParaRPr>
          </a:p>
        </p:txBody>
      </p:sp>
      <p:sp>
        <p:nvSpPr>
          <p:cNvPr id="223" name="Google Shape;223;p31"/>
          <p:cNvSpPr/>
          <p:nvPr/>
        </p:nvSpPr>
        <p:spPr>
          <a:xfrm>
            <a:off x="4936295" y="1423550"/>
            <a:ext cx="530400" cy="476700"/>
          </a:xfrm>
          <a:prstGeom prst="roundRect">
            <a:avLst>
              <a:gd name="adj" fmla="val 16667"/>
            </a:avLst>
          </a:prstGeom>
          <a:solidFill>
            <a:srgbClr val="04346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224" name="Google Shape;224;p31"/>
          <p:cNvSpPr/>
          <p:nvPr/>
        </p:nvSpPr>
        <p:spPr>
          <a:xfrm rot="10800000">
            <a:off x="5072469" y="1812338"/>
            <a:ext cx="261029" cy="144694"/>
          </a:xfrm>
          <a:prstGeom prst="flowChartExtract">
            <a:avLst/>
          </a:prstGeom>
          <a:solidFill>
            <a:srgbClr val="043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1"/>
          <p:cNvSpPr txBox="1"/>
          <p:nvPr/>
        </p:nvSpPr>
        <p:spPr>
          <a:xfrm>
            <a:off x="457200" y="2063200"/>
            <a:ext cx="3762300" cy="138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Roboto"/>
                <a:ea typeface="Roboto"/>
                <a:cs typeface="Roboto"/>
                <a:sym typeface="Roboto"/>
              </a:rPr>
              <a:t>The first is the Driver, whose role is to focus on resolving the current task while talking through their thought process out loud.</a:t>
            </a:r>
            <a:endParaRPr sz="1600">
              <a:latin typeface="Roboto"/>
              <a:ea typeface="Roboto"/>
              <a:cs typeface="Roboto"/>
              <a:sym typeface="Roboto"/>
            </a:endParaRPr>
          </a:p>
        </p:txBody>
      </p:sp>
      <p:sp>
        <p:nvSpPr>
          <p:cNvPr id="226" name="Google Shape;226;p31"/>
          <p:cNvSpPr txBox="1"/>
          <p:nvPr/>
        </p:nvSpPr>
        <p:spPr>
          <a:xfrm>
            <a:off x="4953000" y="2086550"/>
            <a:ext cx="3762300" cy="1383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sz="1600">
                <a:latin typeface="Roboto"/>
                <a:ea typeface="Roboto"/>
                <a:cs typeface="Roboto"/>
                <a:sym typeface="Roboto"/>
              </a:rPr>
              <a:t>The second is the Navigator, which is equally as important. They will help catch bugs and typos, think about issues to address for efficiency, and use documentation to find resources to help the driver get past a hurdle.</a:t>
            </a:r>
            <a:endParaRPr sz="1600">
              <a:latin typeface="Roboto"/>
              <a:ea typeface="Roboto"/>
              <a:cs typeface="Roboto"/>
              <a:sym typeface="Roboto"/>
            </a:endParaRPr>
          </a:p>
        </p:txBody>
      </p:sp>
      <p:pic>
        <p:nvPicPr>
          <p:cNvPr id="227" name="Google Shape;227;p31"/>
          <p:cNvPicPr preferRelativeResize="0"/>
          <p:nvPr/>
        </p:nvPicPr>
        <p:blipFill>
          <a:blip r:embed="rId3">
            <a:alphaModFix/>
          </a:blip>
          <a:stretch>
            <a:fillRect/>
          </a:stretch>
        </p:blipFill>
        <p:spPr>
          <a:xfrm>
            <a:off x="3275725" y="3175325"/>
            <a:ext cx="943688" cy="1383600"/>
          </a:xfrm>
          <a:prstGeom prst="rect">
            <a:avLst/>
          </a:prstGeom>
          <a:noFill/>
          <a:ln>
            <a:noFill/>
          </a:ln>
        </p:spPr>
      </p:pic>
      <p:pic>
        <p:nvPicPr>
          <p:cNvPr id="228" name="Google Shape;228;p31"/>
          <p:cNvPicPr preferRelativeResize="0"/>
          <p:nvPr/>
        </p:nvPicPr>
        <p:blipFill>
          <a:blip r:embed="rId4">
            <a:alphaModFix/>
          </a:blip>
          <a:stretch>
            <a:fillRect/>
          </a:stretch>
        </p:blipFill>
        <p:spPr>
          <a:xfrm>
            <a:off x="7470800" y="3735584"/>
            <a:ext cx="1244500" cy="905441"/>
          </a:xfrm>
          <a:prstGeom prst="rect">
            <a:avLst/>
          </a:prstGeom>
          <a:noFill/>
          <a:ln>
            <a:noFill/>
          </a:ln>
        </p:spPr>
      </p:pic>
      <p:sp>
        <p:nvSpPr>
          <p:cNvPr id="229" name="Google Shape;229;p31"/>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orient="horz" pos="2872">
          <p15:clr>
            <a:srgbClr val="FA7B17"/>
          </p15:clr>
        </p15:guide>
      </p15:sldGuideLst>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86. Numbered 1–2 (Blue)">
  <p:cSld name="CUSTOM_2_7_2_2_1_1_1">
    <p:spTree>
      <p:nvGrpSpPr>
        <p:cNvPr id="1" name="Shape 230"/>
        <p:cNvGrpSpPr/>
        <p:nvPr/>
      </p:nvGrpSpPr>
      <p:grpSpPr>
        <a:xfrm>
          <a:off x="0" y="0"/>
          <a:ext cx="0" cy="0"/>
          <a:chOff x="0" y="0"/>
          <a:chExt cx="0" cy="0"/>
        </a:xfrm>
      </p:grpSpPr>
      <p:cxnSp>
        <p:nvCxnSpPr>
          <p:cNvPr id="231" name="Google Shape;231;p32"/>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32" name="Google Shape;232;p32"/>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233" name="Google Shape;233;p32"/>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pic>
        <p:nvPicPr>
          <p:cNvPr id="234" name="Google Shape;234;p32"/>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235" name="Google Shape;235;p32"/>
          <p:cNvSpPr/>
          <p:nvPr/>
        </p:nvSpPr>
        <p:spPr>
          <a:xfrm>
            <a:off x="457206" y="1421303"/>
            <a:ext cx="533400" cy="4767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01</a:t>
            </a:r>
            <a:endParaRPr sz="2100">
              <a:solidFill>
                <a:srgbClr val="FFFFFF"/>
              </a:solidFill>
              <a:latin typeface="Roboto Light"/>
              <a:ea typeface="Roboto Light"/>
              <a:cs typeface="Roboto Light"/>
              <a:sym typeface="Roboto Light"/>
            </a:endParaRPr>
          </a:p>
        </p:txBody>
      </p:sp>
      <p:sp>
        <p:nvSpPr>
          <p:cNvPr id="236" name="Google Shape;236;p32"/>
          <p:cNvSpPr/>
          <p:nvPr/>
        </p:nvSpPr>
        <p:spPr>
          <a:xfrm rot="10800000">
            <a:off x="593369" y="1810088"/>
            <a:ext cx="261029" cy="144694"/>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237" name="Google Shape;237;p32"/>
          <p:cNvSpPr/>
          <p:nvPr/>
        </p:nvSpPr>
        <p:spPr>
          <a:xfrm>
            <a:off x="4936295" y="1423550"/>
            <a:ext cx="530400" cy="476700"/>
          </a:xfrm>
          <a:prstGeom prst="roundRect">
            <a:avLst>
              <a:gd name="adj" fmla="val 16667"/>
            </a:avLst>
          </a:prstGeom>
          <a:solidFill>
            <a:srgbClr val="04346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238" name="Google Shape;238;p32"/>
          <p:cNvSpPr/>
          <p:nvPr/>
        </p:nvSpPr>
        <p:spPr>
          <a:xfrm rot="10800000">
            <a:off x="5072469" y="1812338"/>
            <a:ext cx="261029" cy="144694"/>
          </a:xfrm>
          <a:prstGeom prst="flowChartExtract">
            <a:avLst/>
          </a:prstGeom>
          <a:solidFill>
            <a:srgbClr val="043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2"/>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240" name="Google Shape;240;p32"/>
          <p:cNvSpPr/>
          <p:nvPr/>
        </p:nvSpPr>
        <p:spPr>
          <a:xfrm>
            <a:off x="1076325" y="1423550"/>
            <a:ext cx="3143100" cy="476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2"/>
          <p:cNvSpPr txBox="1"/>
          <p:nvPr/>
        </p:nvSpPr>
        <p:spPr>
          <a:xfrm>
            <a:off x="0" y="675975"/>
            <a:ext cx="9144000" cy="364800"/>
          </a:xfrm>
          <a:prstGeom prst="rect">
            <a:avLst/>
          </a:prstGeom>
          <a:noFill/>
          <a:ln>
            <a:noFill/>
          </a:ln>
        </p:spPr>
        <p:txBody>
          <a:bodyPr spcFirstLastPara="1" wrap="square" lIns="457200" tIns="91425" rIns="457200" bIns="0" anchor="t" anchorCtr="0">
            <a:noAutofit/>
          </a:bodyPr>
          <a:lstStyle/>
          <a:p>
            <a:pPr marL="0" lvl="0" indent="0" algn="l" rtl="0">
              <a:spcBef>
                <a:spcPts val="0"/>
              </a:spcBef>
              <a:spcAft>
                <a:spcPts val="0"/>
              </a:spcAft>
              <a:buNone/>
            </a:pPr>
            <a:endParaRPr sz="1800">
              <a:latin typeface="Roboto"/>
              <a:ea typeface="Roboto"/>
              <a:cs typeface="Roboto"/>
              <a:sym typeface="Roboto"/>
            </a:endParaRPr>
          </a:p>
        </p:txBody>
      </p:sp>
      <p:sp>
        <p:nvSpPr>
          <p:cNvPr id="242" name="Google Shape;242;p32"/>
          <p:cNvSpPr/>
          <p:nvPr/>
        </p:nvSpPr>
        <p:spPr>
          <a:xfrm>
            <a:off x="5555425" y="1425800"/>
            <a:ext cx="3143100" cy="4761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2"/>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244" name="Google Shape;244;p32"/>
          <p:cNvSpPr txBox="1">
            <a:spLocks noGrp="1"/>
          </p:cNvSpPr>
          <p:nvPr>
            <p:ph type="subTitle" idx="2"/>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245" name="Google Shape;245;p32"/>
          <p:cNvSpPr txBox="1">
            <a:spLocks noGrp="1"/>
          </p:cNvSpPr>
          <p:nvPr>
            <p:ph type="subTitle" idx="3"/>
          </p:nvPr>
        </p:nvSpPr>
        <p:spPr>
          <a:xfrm>
            <a:off x="1080250" y="1436250"/>
            <a:ext cx="3143100" cy="476100"/>
          </a:xfrm>
          <a:prstGeom prst="rect">
            <a:avLst/>
          </a:prstGeom>
          <a:noFill/>
          <a:ln>
            <a:noFill/>
          </a:ln>
        </p:spPr>
        <p:txBody>
          <a:bodyPr spcFirstLastPara="1" wrap="square" lIns="137150" tIns="91425" rIns="91425" bIns="91425" anchor="ctr" anchorCtr="0">
            <a:noAutofit/>
          </a:bodyPr>
          <a:lstStyle>
            <a:lvl1pPr lvl="0" rtl="0">
              <a:spcBef>
                <a:spcPts val="0"/>
              </a:spcBef>
              <a:spcAft>
                <a:spcPts val="0"/>
              </a:spcAft>
              <a:buSzPts val="1800"/>
              <a:buFont typeface="Roboto"/>
              <a:buNone/>
              <a:defRPr sz="1800">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6" name="Google Shape;246;p32"/>
          <p:cNvSpPr txBox="1">
            <a:spLocks noGrp="1"/>
          </p:cNvSpPr>
          <p:nvPr>
            <p:ph type="subTitle" idx="4"/>
          </p:nvPr>
        </p:nvSpPr>
        <p:spPr>
          <a:xfrm>
            <a:off x="5573150" y="1436250"/>
            <a:ext cx="3143100" cy="476100"/>
          </a:xfrm>
          <a:prstGeom prst="rect">
            <a:avLst/>
          </a:prstGeom>
          <a:noFill/>
          <a:ln>
            <a:noFill/>
          </a:ln>
        </p:spPr>
        <p:txBody>
          <a:bodyPr spcFirstLastPara="1" wrap="square" lIns="137150" tIns="91425" rIns="91425" bIns="91425" anchor="ctr" anchorCtr="0">
            <a:noAutofit/>
          </a:bodyPr>
          <a:lstStyle>
            <a:lvl1pPr lvl="0" rtl="0">
              <a:spcBef>
                <a:spcPts val="0"/>
              </a:spcBef>
              <a:spcAft>
                <a:spcPts val="0"/>
              </a:spcAft>
              <a:buSzPts val="1800"/>
              <a:buFont typeface="Roboto"/>
              <a:buNone/>
              <a:defRPr sz="1800">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7" name="Google Shape;247;p32"/>
          <p:cNvSpPr txBox="1">
            <a:spLocks noGrp="1"/>
          </p:cNvSpPr>
          <p:nvPr>
            <p:ph type="subTitle" idx="5"/>
          </p:nvPr>
        </p:nvSpPr>
        <p:spPr>
          <a:xfrm>
            <a:off x="-12275" y="2307825"/>
            <a:ext cx="4627800" cy="2537700"/>
          </a:xfrm>
          <a:prstGeom prst="rect">
            <a:avLst/>
          </a:prstGeom>
          <a:noFill/>
          <a:ln>
            <a:noFill/>
          </a:ln>
        </p:spPr>
        <p:txBody>
          <a:bodyPr spcFirstLastPara="1" wrap="square" lIns="457200" tIns="0" rIns="274300" bIns="0" anchor="t" anchorCtr="0">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
        <p:nvSpPr>
          <p:cNvPr id="248" name="Google Shape;248;p32"/>
          <p:cNvSpPr txBox="1">
            <a:spLocks noGrp="1"/>
          </p:cNvSpPr>
          <p:nvPr>
            <p:ph type="subTitle" idx="6"/>
          </p:nvPr>
        </p:nvSpPr>
        <p:spPr>
          <a:xfrm>
            <a:off x="4598625" y="2307825"/>
            <a:ext cx="4627800" cy="2537700"/>
          </a:xfrm>
          <a:prstGeom prst="rect">
            <a:avLst/>
          </a:prstGeom>
          <a:noFill/>
          <a:ln>
            <a:noFill/>
          </a:ln>
        </p:spPr>
        <p:txBody>
          <a:bodyPr spcFirstLastPara="1" wrap="square" lIns="365750" tIns="0" rIns="274300" bIns="0" anchor="t" anchorCtr="0">
            <a:noAutofit/>
          </a:bodyPr>
          <a:lstStyle>
            <a:lvl1pPr lvl="0" rtl="0">
              <a:spcBef>
                <a:spcPts val="0"/>
              </a:spcBef>
              <a:spcAft>
                <a:spcPts val="0"/>
              </a:spcAft>
              <a:buSzPts val="1400"/>
              <a:buFont typeface="Roboto"/>
              <a:buNone/>
              <a:defRPr>
                <a:latin typeface="Roboto"/>
                <a:ea typeface="Roboto"/>
                <a:cs typeface="Roboto"/>
                <a:sym typeface="Roboto"/>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a:endParaRPr/>
          </a:p>
        </p:txBody>
      </p:sp>
    </p:spTree>
  </p:cSld>
  <p:clrMapOvr>
    <a:masterClrMapping/>
  </p:clrMapOvr>
  <p:extLst>
    <p:ext uri="{DCECCB84-F9BA-43D5-87BE-67443E8EF086}">
      <p15:sldGuideLst xmlns:p15="http://schemas.microsoft.com/office/powerpoint/2012/main">
        <p15:guide id="1" orient="horz" pos="2872">
          <p15:clr>
            <a:srgbClr val="FA7B17"/>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6"/>
        <p:cNvGrpSpPr/>
        <p:nvPr/>
      </p:nvGrpSpPr>
      <p:grpSpPr>
        <a:xfrm>
          <a:off x="0" y="0"/>
          <a:ext cx="0" cy="0"/>
          <a:chOff x="0" y="0"/>
          <a:chExt cx="0" cy="0"/>
        </a:xfrm>
      </p:grpSpPr>
      <p:sp>
        <p:nvSpPr>
          <p:cNvPr id="17" name="Google Shape;17;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8" name="Google Shape;18;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19" name="Google Shape;19;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26. Partner Activity">
  <p:cSld name="CUSTOM_2_3_1_1_1_1_1_2_1_2_1_1_1_1_3_3_1">
    <p:spTree>
      <p:nvGrpSpPr>
        <p:cNvPr id="1" name="Shape 249"/>
        <p:cNvGrpSpPr/>
        <p:nvPr/>
      </p:nvGrpSpPr>
      <p:grpSpPr>
        <a:xfrm>
          <a:off x="0" y="0"/>
          <a:ext cx="0" cy="0"/>
          <a:chOff x="0" y="0"/>
          <a:chExt cx="0" cy="0"/>
        </a:xfrm>
      </p:grpSpPr>
      <p:pic>
        <p:nvPicPr>
          <p:cNvPr id="250" name="Google Shape;250;p33"/>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251" name="Google Shape;251;p33"/>
          <p:cNvSpPr/>
          <p:nvPr/>
        </p:nvSpPr>
        <p:spPr>
          <a:xfrm>
            <a:off x="273900" y="3540700"/>
            <a:ext cx="8596200" cy="1328400"/>
          </a:xfrm>
          <a:prstGeom prst="rect">
            <a:avLst/>
          </a:pr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 name="Google Shape;252;p33"/>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253" name="Google Shape;253;p33"/>
          <p:cNvSpPr txBox="1"/>
          <p:nvPr/>
        </p:nvSpPr>
        <p:spPr>
          <a:xfrm>
            <a:off x="5763775" y="3980275"/>
            <a:ext cx="2943900" cy="371100"/>
          </a:xfrm>
          <a:prstGeom prst="rect">
            <a:avLst/>
          </a:prstGeom>
          <a:noFill/>
          <a:ln>
            <a:noFill/>
          </a:ln>
        </p:spPr>
        <p:txBody>
          <a:bodyPr spcFirstLastPara="1" wrap="square" lIns="0" tIns="0" rIns="0" bIns="0" anchor="t" anchorCtr="0">
            <a:noAutofit/>
          </a:bodyPr>
          <a:lstStyle/>
          <a:p>
            <a:pPr marL="0" lvl="0" indent="0" algn="r" rtl="0">
              <a:lnSpc>
                <a:spcPct val="110000"/>
              </a:lnSpc>
              <a:spcBef>
                <a:spcPts val="0"/>
              </a:spcBef>
              <a:spcAft>
                <a:spcPts val="0"/>
              </a:spcAft>
              <a:buNone/>
            </a:pPr>
            <a:r>
              <a:rPr lang="en" sz="1800">
                <a:solidFill>
                  <a:srgbClr val="FFFFFF"/>
                </a:solidFill>
                <a:latin typeface="Oswald Light"/>
                <a:ea typeface="Oswald Light"/>
                <a:cs typeface="Oswald Light"/>
                <a:sym typeface="Oswald Light"/>
              </a:rPr>
              <a:t>Suggested Time:</a:t>
            </a:r>
            <a:endParaRPr sz="1800">
              <a:solidFill>
                <a:srgbClr val="FFFFFF"/>
              </a:solidFill>
              <a:latin typeface="Oswald Light"/>
              <a:ea typeface="Oswald Light"/>
              <a:cs typeface="Oswald Light"/>
              <a:sym typeface="Oswald Light"/>
            </a:endParaRPr>
          </a:p>
        </p:txBody>
      </p:sp>
      <p:cxnSp>
        <p:nvCxnSpPr>
          <p:cNvPr id="254" name="Google Shape;254;p33"/>
          <p:cNvCxnSpPr/>
          <p:nvPr/>
        </p:nvCxnSpPr>
        <p:spPr>
          <a:xfrm>
            <a:off x="491838" y="4333075"/>
            <a:ext cx="8212800" cy="0"/>
          </a:xfrm>
          <a:prstGeom prst="straightConnector1">
            <a:avLst/>
          </a:prstGeom>
          <a:noFill/>
          <a:ln w="9525" cap="flat" cmpd="sng">
            <a:solidFill>
              <a:srgbClr val="FFFFFF"/>
            </a:solidFill>
            <a:prstDash val="solid"/>
            <a:round/>
            <a:headEnd type="none" w="med" len="med"/>
            <a:tailEnd type="none" w="med" len="med"/>
          </a:ln>
        </p:spPr>
      </p:cxnSp>
      <p:sp>
        <p:nvSpPr>
          <p:cNvPr id="255" name="Google Shape;255;p33"/>
          <p:cNvSpPr txBox="1">
            <a:spLocks noGrp="1"/>
          </p:cNvSpPr>
          <p:nvPr>
            <p:ph type="title"/>
          </p:nvPr>
        </p:nvSpPr>
        <p:spPr>
          <a:xfrm>
            <a:off x="1400" y="274875"/>
            <a:ext cx="9144000" cy="3265800"/>
          </a:xfrm>
          <a:prstGeom prst="rect">
            <a:avLst/>
          </a:prstGeom>
          <a:noFill/>
          <a:ln>
            <a:noFill/>
          </a:ln>
        </p:spPr>
        <p:txBody>
          <a:bodyPr spcFirstLastPara="1" wrap="square" lIns="2560300" tIns="457200" rIns="91425" bIns="91425" anchor="t" anchorCtr="0">
            <a:noAutofit/>
          </a:bodyPr>
          <a:lstStyle>
            <a:lvl1pPr lvl="0" rtl="0">
              <a:spcBef>
                <a:spcPts val="0"/>
              </a:spcBef>
              <a:spcAft>
                <a:spcPts val="0"/>
              </a:spcAft>
              <a:buNone/>
              <a:defRPr sz="2400">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56" name="Google Shape;256;p33"/>
          <p:cNvSpPr txBox="1">
            <a:spLocks noGrp="1"/>
          </p:cNvSpPr>
          <p:nvPr>
            <p:ph type="title" idx="2"/>
          </p:nvPr>
        </p:nvSpPr>
        <p:spPr>
          <a:xfrm>
            <a:off x="5901175" y="4309575"/>
            <a:ext cx="2872200" cy="434400"/>
          </a:xfrm>
          <a:prstGeom prst="rect">
            <a:avLst/>
          </a:prstGeom>
          <a:noFill/>
          <a:ln>
            <a:noFill/>
          </a:ln>
        </p:spPr>
        <p:txBody>
          <a:bodyPr spcFirstLastPara="1" wrap="square" lIns="640075" tIns="0" rIns="91425" bIns="0" anchor="ctr" anchorCtr="0">
            <a:noAutofit/>
          </a:bodyPr>
          <a:lstStyle>
            <a:lvl1pPr lvl="0" algn="r" rtl="0">
              <a:spcBef>
                <a:spcPts val="0"/>
              </a:spcBef>
              <a:spcAft>
                <a:spcPts val="0"/>
              </a:spcAft>
              <a:buNone/>
              <a:defRPr>
                <a:solidFill>
                  <a:srgbClr val="F3F3F3"/>
                </a:solidFill>
                <a:latin typeface="Oswald"/>
                <a:ea typeface="Oswald"/>
                <a:cs typeface="Oswald"/>
                <a:sym typeface="Oswald"/>
              </a:defRPr>
            </a:lvl1pPr>
            <a:lvl2pPr lvl="1" algn="ctr" rtl="0">
              <a:spcBef>
                <a:spcPts val="0"/>
              </a:spcBef>
              <a:spcAft>
                <a:spcPts val="0"/>
              </a:spcAft>
              <a:buNone/>
              <a:defRPr>
                <a:solidFill>
                  <a:srgbClr val="F3F3F3"/>
                </a:solidFill>
              </a:defRPr>
            </a:lvl2pPr>
            <a:lvl3pPr lvl="2" algn="ctr" rtl="0">
              <a:spcBef>
                <a:spcPts val="0"/>
              </a:spcBef>
              <a:spcAft>
                <a:spcPts val="0"/>
              </a:spcAft>
              <a:buNone/>
              <a:defRPr>
                <a:solidFill>
                  <a:srgbClr val="F3F3F3"/>
                </a:solidFill>
              </a:defRPr>
            </a:lvl3pPr>
            <a:lvl4pPr lvl="3" algn="ctr" rtl="0">
              <a:spcBef>
                <a:spcPts val="0"/>
              </a:spcBef>
              <a:spcAft>
                <a:spcPts val="0"/>
              </a:spcAft>
              <a:buNone/>
              <a:defRPr>
                <a:solidFill>
                  <a:srgbClr val="F3F3F3"/>
                </a:solidFill>
              </a:defRPr>
            </a:lvl4pPr>
            <a:lvl5pPr lvl="4" algn="ctr" rtl="0">
              <a:spcBef>
                <a:spcPts val="0"/>
              </a:spcBef>
              <a:spcAft>
                <a:spcPts val="0"/>
              </a:spcAft>
              <a:buNone/>
              <a:defRPr>
                <a:solidFill>
                  <a:srgbClr val="F3F3F3"/>
                </a:solidFill>
              </a:defRPr>
            </a:lvl5pPr>
            <a:lvl6pPr lvl="5" algn="ctr" rtl="0">
              <a:spcBef>
                <a:spcPts val="0"/>
              </a:spcBef>
              <a:spcAft>
                <a:spcPts val="0"/>
              </a:spcAft>
              <a:buNone/>
              <a:defRPr>
                <a:solidFill>
                  <a:srgbClr val="F3F3F3"/>
                </a:solidFill>
              </a:defRPr>
            </a:lvl6pPr>
            <a:lvl7pPr lvl="6" algn="ctr" rtl="0">
              <a:spcBef>
                <a:spcPts val="0"/>
              </a:spcBef>
              <a:spcAft>
                <a:spcPts val="0"/>
              </a:spcAft>
              <a:buNone/>
              <a:defRPr>
                <a:solidFill>
                  <a:srgbClr val="F3F3F3"/>
                </a:solidFill>
              </a:defRPr>
            </a:lvl7pPr>
            <a:lvl8pPr lvl="7" algn="ctr" rtl="0">
              <a:spcBef>
                <a:spcPts val="0"/>
              </a:spcBef>
              <a:spcAft>
                <a:spcPts val="0"/>
              </a:spcAft>
              <a:buNone/>
              <a:defRPr>
                <a:solidFill>
                  <a:srgbClr val="F3F3F3"/>
                </a:solidFill>
              </a:defRPr>
            </a:lvl8pPr>
            <a:lvl9pPr lvl="8" algn="ctr" rtl="0">
              <a:spcBef>
                <a:spcPts val="0"/>
              </a:spcBef>
              <a:spcAft>
                <a:spcPts val="0"/>
              </a:spcAft>
              <a:buNone/>
              <a:defRPr>
                <a:solidFill>
                  <a:srgbClr val="F3F3F3"/>
                </a:solidFill>
              </a:defRPr>
            </a:lvl9pPr>
          </a:lstStyle>
          <a:p>
            <a:endParaRPr/>
          </a:p>
        </p:txBody>
      </p:sp>
      <p:pic>
        <p:nvPicPr>
          <p:cNvPr id="257" name="Google Shape;257;p33"/>
          <p:cNvPicPr preferRelativeResize="0"/>
          <p:nvPr/>
        </p:nvPicPr>
        <p:blipFill>
          <a:blip r:embed="rId3">
            <a:alphaModFix/>
          </a:blip>
          <a:stretch>
            <a:fillRect/>
          </a:stretch>
        </p:blipFill>
        <p:spPr>
          <a:xfrm>
            <a:off x="552350" y="548550"/>
            <a:ext cx="1819900" cy="1926400"/>
          </a:xfrm>
          <a:prstGeom prst="rect">
            <a:avLst/>
          </a:prstGeom>
          <a:noFill/>
          <a:ln>
            <a:noFill/>
          </a:ln>
        </p:spPr>
      </p:pic>
      <p:sp>
        <p:nvSpPr>
          <p:cNvPr id="258" name="Google Shape;258;p33"/>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27. Time to Code">
  <p:cSld name="CUSTOM_2_3_1_1_3_1_1_2_1_1_1_2_3_1">
    <p:spTree>
      <p:nvGrpSpPr>
        <p:cNvPr id="1" name="Shape 259"/>
        <p:cNvGrpSpPr/>
        <p:nvPr/>
      </p:nvGrpSpPr>
      <p:grpSpPr>
        <a:xfrm>
          <a:off x="0" y="0"/>
          <a:ext cx="0" cy="0"/>
          <a:chOff x="0" y="0"/>
          <a:chExt cx="0" cy="0"/>
        </a:xfrm>
      </p:grpSpPr>
      <p:pic>
        <p:nvPicPr>
          <p:cNvPr id="260" name="Google Shape;260;p34"/>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261" name="Google Shape;261;p34"/>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pic>
        <p:nvPicPr>
          <p:cNvPr id="262" name="Google Shape;262;p34"/>
          <p:cNvPicPr preferRelativeResize="0"/>
          <p:nvPr/>
        </p:nvPicPr>
        <p:blipFill>
          <a:blip r:embed="rId3">
            <a:alphaModFix/>
          </a:blip>
          <a:stretch>
            <a:fillRect/>
          </a:stretch>
        </p:blipFill>
        <p:spPr>
          <a:xfrm>
            <a:off x="3477025" y="887175"/>
            <a:ext cx="2189950" cy="2189950"/>
          </a:xfrm>
          <a:prstGeom prst="rect">
            <a:avLst/>
          </a:prstGeom>
          <a:noFill/>
          <a:ln>
            <a:noFill/>
          </a:ln>
        </p:spPr>
      </p:pic>
      <p:sp>
        <p:nvSpPr>
          <p:cNvPr id="263" name="Google Shape;263;p34"/>
          <p:cNvSpPr txBox="1"/>
          <p:nvPr/>
        </p:nvSpPr>
        <p:spPr>
          <a:xfrm>
            <a:off x="9150" y="2892250"/>
            <a:ext cx="9144000" cy="73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5500">
                <a:solidFill>
                  <a:srgbClr val="FFFFFF"/>
                </a:solidFill>
                <a:latin typeface="Oswald Light"/>
                <a:ea typeface="Oswald Light"/>
                <a:cs typeface="Oswald Light"/>
                <a:sym typeface="Oswald Light"/>
              </a:rPr>
              <a:t>Time to &lt;code&gt;</a:t>
            </a:r>
            <a:endParaRPr sz="5500">
              <a:solidFill>
                <a:srgbClr val="FFFFFF"/>
              </a:solidFill>
              <a:latin typeface="Oswald Light"/>
              <a:ea typeface="Oswald Light"/>
              <a:cs typeface="Oswald Light"/>
              <a:sym typeface="Oswald Light"/>
            </a:endParaRPr>
          </a:p>
        </p:txBody>
      </p:sp>
      <p:sp>
        <p:nvSpPr>
          <p:cNvPr id="264" name="Google Shape;264;p34"/>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28. Time to Code Activity">
  <p:cSld name="CUSTOM_2_3_1_1_3_1_1_2_1_1_1_2_3_1_1">
    <p:spTree>
      <p:nvGrpSpPr>
        <p:cNvPr id="1" name="Shape 265"/>
        <p:cNvGrpSpPr/>
        <p:nvPr/>
      </p:nvGrpSpPr>
      <p:grpSpPr>
        <a:xfrm>
          <a:off x="0" y="0"/>
          <a:ext cx="0" cy="0"/>
          <a:chOff x="0" y="0"/>
          <a:chExt cx="0" cy="0"/>
        </a:xfrm>
      </p:grpSpPr>
      <p:pic>
        <p:nvPicPr>
          <p:cNvPr id="266" name="Google Shape;266;p35"/>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267" name="Google Shape;267;p35"/>
          <p:cNvSpPr txBox="1"/>
          <p:nvPr/>
        </p:nvSpPr>
        <p:spPr>
          <a:xfrm>
            <a:off x="0" y="1267975"/>
            <a:ext cx="9144000" cy="73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4500">
                <a:solidFill>
                  <a:srgbClr val="FFFFFF"/>
                </a:solidFill>
                <a:latin typeface="Oswald Light"/>
                <a:ea typeface="Oswald Light"/>
                <a:cs typeface="Oswald Light"/>
                <a:sym typeface="Oswald Light"/>
              </a:rPr>
              <a:t>Time to Code</a:t>
            </a:r>
            <a:endParaRPr sz="4500">
              <a:solidFill>
                <a:srgbClr val="FFFFFF"/>
              </a:solidFill>
              <a:latin typeface="Oswald Light"/>
              <a:ea typeface="Oswald Light"/>
              <a:cs typeface="Oswald Light"/>
              <a:sym typeface="Oswald Light"/>
            </a:endParaRPr>
          </a:p>
        </p:txBody>
      </p:sp>
      <p:sp>
        <p:nvSpPr>
          <p:cNvPr id="268" name="Google Shape;268;p35"/>
          <p:cNvSpPr txBox="1">
            <a:spLocks noGrp="1"/>
          </p:cNvSpPr>
          <p:nvPr>
            <p:ph type="title"/>
          </p:nvPr>
        </p:nvSpPr>
        <p:spPr>
          <a:xfrm>
            <a:off x="-101100" y="4408125"/>
            <a:ext cx="8970300" cy="537000"/>
          </a:xfrm>
          <a:prstGeom prst="rect">
            <a:avLst/>
          </a:prstGeom>
          <a:noFill/>
          <a:ln>
            <a:noFill/>
          </a:ln>
        </p:spPr>
        <p:txBody>
          <a:bodyPr spcFirstLastPara="1" wrap="square" lIns="457200" tIns="9125" rIns="274300" bIns="0" anchor="t" anchorCtr="0">
            <a:noAutofit/>
          </a:bodyPr>
          <a:lstStyle>
            <a:lvl1pPr lvl="0" algn="r" rtl="0">
              <a:spcBef>
                <a:spcPts val="0"/>
              </a:spcBef>
              <a:spcAft>
                <a:spcPts val="0"/>
              </a:spcAft>
              <a:buNone/>
              <a:defRPr sz="1800">
                <a:solidFill>
                  <a:srgbClr val="FFFFFF"/>
                </a:solidFill>
                <a:latin typeface="Oswald"/>
                <a:ea typeface="Oswald"/>
                <a:cs typeface="Oswald"/>
                <a:sym typeface="Oswa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69" name="Google Shape;269;p35"/>
          <p:cNvSpPr txBox="1"/>
          <p:nvPr/>
        </p:nvSpPr>
        <p:spPr>
          <a:xfrm>
            <a:off x="274325" y="3943225"/>
            <a:ext cx="8424300" cy="33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rgbClr val="FFFFFF"/>
                </a:solidFill>
                <a:latin typeface="Oswald"/>
                <a:ea typeface="Oswald"/>
                <a:cs typeface="Oswald"/>
                <a:sym typeface="Oswald"/>
              </a:rPr>
              <a:t>Suggested Time:</a:t>
            </a:r>
            <a:endParaRPr sz="1800">
              <a:solidFill>
                <a:srgbClr val="FFFFFF"/>
              </a:solidFill>
              <a:latin typeface="Oswald"/>
              <a:ea typeface="Oswald"/>
              <a:cs typeface="Oswald"/>
              <a:sym typeface="Oswald"/>
            </a:endParaRPr>
          </a:p>
        </p:txBody>
      </p:sp>
      <p:sp>
        <p:nvSpPr>
          <p:cNvPr id="270" name="Google Shape;270;p35"/>
          <p:cNvSpPr txBox="1">
            <a:spLocks noGrp="1"/>
          </p:cNvSpPr>
          <p:nvPr>
            <p:ph type="title" idx="2"/>
          </p:nvPr>
        </p:nvSpPr>
        <p:spPr>
          <a:xfrm>
            <a:off x="274325" y="2619925"/>
            <a:ext cx="8595300" cy="5370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None/>
              <a:defRPr sz="3500">
                <a:solidFill>
                  <a:srgbClr val="FFFFFF"/>
                </a:solidFill>
                <a:latin typeface="Oswald Light"/>
                <a:ea typeface="Oswald Light"/>
                <a:cs typeface="Oswald Light"/>
                <a:sym typeface="Oswald Light"/>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pic>
        <p:nvPicPr>
          <p:cNvPr id="271" name="Google Shape;271;p35"/>
          <p:cNvPicPr preferRelativeResize="0"/>
          <p:nvPr/>
        </p:nvPicPr>
        <p:blipFill>
          <a:blip r:embed="rId3">
            <a:alphaModFix/>
          </a:blip>
          <a:stretch>
            <a:fillRect/>
          </a:stretch>
        </p:blipFill>
        <p:spPr>
          <a:xfrm>
            <a:off x="2343450" y="945150"/>
            <a:ext cx="913675" cy="1402950"/>
          </a:xfrm>
          <a:prstGeom prst="rect">
            <a:avLst/>
          </a:prstGeom>
          <a:noFill/>
          <a:ln>
            <a:noFill/>
          </a:ln>
        </p:spPr>
      </p:pic>
      <p:pic>
        <p:nvPicPr>
          <p:cNvPr id="272" name="Google Shape;272;p35"/>
          <p:cNvPicPr preferRelativeResize="0"/>
          <p:nvPr/>
        </p:nvPicPr>
        <p:blipFill rotWithShape="1">
          <a:blip r:embed="rId4">
            <a:alphaModFix/>
          </a:blip>
          <a:srcRect/>
          <a:stretch/>
        </p:blipFill>
        <p:spPr>
          <a:xfrm>
            <a:off x="5992825" y="945150"/>
            <a:ext cx="913675" cy="1402950"/>
          </a:xfrm>
          <a:prstGeom prst="rect">
            <a:avLst/>
          </a:prstGeom>
          <a:noFill/>
          <a:ln>
            <a:noFill/>
          </a:ln>
        </p:spPr>
      </p:pic>
      <p:cxnSp>
        <p:nvCxnSpPr>
          <p:cNvPr id="273" name="Google Shape;273;p35"/>
          <p:cNvCxnSpPr/>
          <p:nvPr/>
        </p:nvCxnSpPr>
        <p:spPr>
          <a:xfrm>
            <a:off x="509975" y="4347550"/>
            <a:ext cx="8097900" cy="0"/>
          </a:xfrm>
          <a:prstGeom prst="straightConnector1">
            <a:avLst/>
          </a:prstGeom>
          <a:noFill/>
          <a:ln w="9525" cap="flat" cmpd="sng">
            <a:solidFill>
              <a:srgbClr val="FFFFFF"/>
            </a:solidFill>
            <a:prstDash val="solid"/>
            <a:round/>
            <a:headEnd type="none" w="med" len="med"/>
            <a:tailEnd type="none" w="med" len="med"/>
          </a:ln>
        </p:spPr>
      </p:cxnSp>
      <p:sp>
        <p:nvSpPr>
          <p:cNvPr id="274" name="Google Shape;274;p35"/>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29. Design Challenge">
  <p:cSld name="CUSTOM_9">
    <p:spTree>
      <p:nvGrpSpPr>
        <p:cNvPr id="1" name="Shape 275"/>
        <p:cNvGrpSpPr/>
        <p:nvPr/>
      </p:nvGrpSpPr>
      <p:grpSpPr>
        <a:xfrm>
          <a:off x="0" y="0"/>
          <a:ext cx="0" cy="0"/>
          <a:chOff x="0" y="0"/>
          <a:chExt cx="0" cy="0"/>
        </a:xfrm>
      </p:grpSpPr>
      <p:pic>
        <p:nvPicPr>
          <p:cNvPr id="276" name="Google Shape;276;p36"/>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277" name="Google Shape;277;p36"/>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278" name="Google Shape;278;p36"/>
          <p:cNvCxnSpPr/>
          <p:nvPr/>
        </p:nvCxnSpPr>
        <p:spPr>
          <a:xfrm>
            <a:off x="2298900" y="3234725"/>
            <a:ext cx="4546200" cy="0"/>
          </a:xfrm>
          <a:prstGeom prst="straightConnector1">
            <a:avLst/>
          </a:prstGeom>
          <a:noFill/>
          <a:ln w="9525" cap="flat" cmpd="sng">
            <a:solidFill>
              <a:srgbClr val="FFFFFF"/>
            </a:solidFill>
            <a:prstDash val="solid"/>
            <a:round/>
            <a:headEnd type="none" w="med" len="med"/>
            <a:tailEnd type="none" w="med" len="med"/>
          </a:ln>
        </p:spPr>
      </p:cxnSp>
      <p:sp>
        <p:nvSpPr>
          <p:cNvPr id="279" name="Google Shape;279;p36"/>
          <p:cNvSpPr txBox="1">
            <a:spLocks noGrp="1"/>
          </p:cNvSpPr>
          <p:nvPr>
            <p:ph type="title"/>
          </p:nvPr>
        </p:nvSpPr>
        <p:spPr>
          <a:xfrm>
            <a:off x="274325" y="3361350"/>
            <a:ext cx="8595300" cy="7386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solidFill>
                  <a:srgbClr val="FFFFFF"/>
                </a:solidFill>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280" name="Google Shape;280;p36"/>
          <p:cNvSpPr txBox="1"/>
          <p:nvPr/>
        </p:nvSpPr>
        <p:spPr>
          <a:xfrm>
            <a:off x="274350" y="2544575"/>
            <a:ext cx="8595300" cy="458400"/>
          </a:xfrm>
          <a:prstGeom prst="rect">
            <a:avLst/>
          </a:prstGeom>
          <a:noFill/>
          <a:ln>
            <a:noFill/>
          </a:ln>
        </p:spPr>
        <p:txBody>
          <a:bodyPr spcFirstLastPara="1" wrap="square" lIns="0" tIns="0" rIns="0" bIns="0" anchor="t" anchorCtr="0">
            <a:noAutofit/>
          </a:bodyPr>
          <a:lstStyle/>
          <a:p>
            <a:pPr marL="0" lvl="0" indent="0" algn="ctr" rtl="0">
              <a:lnSpc>
                <a:spcPct val="110000"/>
              </a:lnSpc>
              <a:spcBef>
                <a:spcPts val="0"/>
              </a:spcBef>
              <a:spcAft>
                <a:spcPts val="0"/>
              </a:spcAft>
              <a:buNone/>
            </a:pPr>
            <a:r>
              <a:rPr lang="en" sz="3600">
                <a:solidFill>
                  <a:srgbClr val="00D6CB"/>
                </a:solidFill>
                <a:latin typeface="Oswald"/>
                <a:ea typeface="Oswald"/>
                <a:cs typeface="Oswald"/>
                <a:sym typeface="Oswald"/>
              </a:rPr>
              <a:t>Challenge</a:t>
            </a:r>
            <a:endParaRPr sz="3600">
              <a:solidFill>
                <a:srgbClr val="00D6CB"/>
              </a:solidFill>
              <a:latin typeface="Oswald"/>
              <a:ea typeface="Oswald"/>
              <a:cs typeface="Oswald"/>
              <a:sym typeface="Oswald"/>
            </a:endParaRPr>
          </a:p>
        </p:txBody>
      </p:sp>
      <p:sp>
        <p:nvSpPr>
          <p:cNvPr id="281" name="Google Shape;281;p36"/>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282" name="Google Shape;282;p36"/>
          <p:cNvSpPr/>
          <p:nvPr/>
        </p:nvSpPr>
        <p:spPr>
          <a:xfrm>
            <a:off x="3699750" y="662100"/>
            <a:ext cx="1744500" cy="17445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283" name="Google Shape;283;p36"/>
          <p:cNvPicPr preferRelativeResize="0"/>
          <p:nvPr/>
        </p:nvPicPr>
        <p:blipFill>
          <a:blip r:embed="rId3">
            <a:alphaModFix/>
          </a:blip>
          <a:stretch>
            <a:fillRect/>
          </a:stretch>
        </p:blipFill>
        <p:spPr>
          <a:xfrm>
            <a:off x="3730752" y="687118"/>
            <a:ext cx="1667514" cy="1744500"/>
          </a:xfrm>
          <a:prstGeom prst="rect">
            <a:avLst/>
          </a:prstGeom>
          <a:noFill/>
          <a:ln>
            <a:noFill/>
          </a:ln>
        </p:spPr>
      </p:pic>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30. Three Section Infographic ">
  <p:cSld name="CUSTOM_2_7_1_5_1">
    <p:spTree>
      <p:nvGrpSpPr>
        <p:cNvPr id="1" name="Shape 284"/>
        <p:cNvGrpSpPr/>
        <p:nvPr/>
      </p:nvGrpSpPr>
      <p:grpSpPr>
        <a:xfrm>
          <a:off x="0" y="0"/>
          <a:ext cx="0" cy="0"/>
          <a:chOff x="0" y="0"/>
          <a:chExt cx="0" cy="0"/>
        </a:xfrm>
      </p:grpSpPr>
      <p:pic>
        <p:nvPicPr>
          <p:cNvPr id="285" name="Google Shape;285;p37"/>
          <p:cNvPicPr preferRelativeResize="0"/>
          <p:nvPr/>
        </p:nvPicPr>
        <p:blipFill>
          <a:blip r:embed="rId2">
            <a:alphaModFix/>
          </a:blip>
          <a:stretch>
            <a:fillRect/>
          </a:stretch>
        </p:blipFill>
        <p:spPr>
          <a:xfrm>
            <a:off x="137162" y="1249094"/>
            <a:ext cx="8869675" cy="3473981"/>
          </a:xfrm>
          <a:prstGeom prst="rect">
            <a:avLst/>
          </a:prstGeom>
          <a:noFill/>
          <a:ln>
            <a:noFill/>
          </a:ln>
        </p:spPr>
      </p:pic>
      <p:sp>
        <p:nvSpPr>
          <p:cNvPr id="286" name="Google Shape;286;p37"/>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87" name="Google Shape;287;p37"/>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288" name="Google Shape;288;p3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289" name="Google Shape;289;p37"/>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290" name="Google Shape;290;p3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291" name="Google Shape;291;p37"/>
          <p:cNvSpPr txBox="1">
            <a:spLocks noGrp="1"/>
          </p:cNvSpPr>
          <p:nvPr>
            <p:ph type="subTitle" idx="2"/>
          </p:nvPr>
        </p:nvSpPr>
        <p:spPr>
          <a:xfrm>
            <a:off x="382800" y="1836237"/>
            <a:ext cx="2371500" cy="1893900"/>
          </a:xfrm>
          <a:prstGeom prst="rect">
            <a:avLst/>
          </a:prstGeom>
          <a:noFill/>
          <a:ln>
            <a:noFill/>
          </a:ln>
        </p:spPr>
        <p:txBody>
          <a:bodyPr spcFirstLastPara="1" wrap="square" lIns="182875" tIns="182875" rIns="182875" bIns="182875" anchor="t" anchorCtr="0">
            <a:noAutofit/>
          </a:bodyPr>
          <a:lstStyle>
            <a:lvl1pPr lvl="0" algn="ctr" rtl="0">
              <a:lnSpc>
                <a:spcPct val="115000"/>
              </a:lnSpc>
              <a:spcBef>
                <a:spcPts val="0"/>
              </a:spcBef>
              <a:spcAft>
                <a:spcPts val="0"/>
              </a:spcAft>
              <a:buNone/>
              <a:defRPr>
                <a:latin typeface="Roboto"/>
                <a:ea typeface="Roboto"/>
                <a:cs typeface="Roboto"/>
                <a:sym typeface="Roboto"/>
              </a:defRPr>
            </a:lvl1pPr>
            <a:lvl2pPr lvl="1" algn="ctr" rtl="0">
              <a:spcBef>
                <a:spcPts val="0"/>
              </a:spcBef>
              <a:spcAft>
                <a:spcPts val="0"/>
              </a:spcAft>
              <a:buNone/>
              <a:defRPr>
                <a:latin typeface="Roboto"/>
                <a:ea typeface="Roboto"/>
                <a:cs typeface="Roboto"/>
                <a:sym typeface="Roboto"/>
              </a:defRPr>
            </a:lvl2pPr>
            <a:lvl3pPr lvl="2" algn="ctr" rtl="0">
              <a:spcBef>
                <a:spcPts val="0"/>
              </a:spcBef>
              <a:spcAft>
                <a:spcPts val="0"/>
              </a:spcAft>
              <a:buNone/>
              <a:defRPr>
                <a:latin typeface="Roboto"/>
                <a:ea typeface="Roboto"/>
                <a:cs typeface="Roboto"/>
                <a:sym typeface="Roboto"/>
              </a:defRPr>
            </a:lvl3pPr>
            <a:lvl4pPr lvl="3" algn="ctr" rtl="0">
              <a:spcBef>
                <a:spcPts val="0"/>
              </a:spcBef>
              <a:spcAft>
                <a:spcPts val="0"/>
              </a:spcAft>
              <a:buNone/>
              <a:defRPr>
                <a:latin typeface="Roboto"/>
                <a:ea typeface="Roboto"/>
                <a:cs typeface="Roboto"/>
                <a:sym typeface="Roboto"/>
              </a:defRPr>
            </a:lvl4pPr>
            <a:lvl5pPr lvl="4" algn="ctr" rtl="0">
              <a:spcBef>
                <a:spcPts val="0"/>
              </a:spcBef>
              <a:spcAft>
                <a:spcPts val="0"/>
              </a:spcAft>
              <a:buNone/>
              <a:defRPr>
                <a:latin typeface="Roboto"/>
                <a:ea typeface="Roboto"/>
                <a:cs typeface="Roboto"/>
                <a:sym typeface="Roboto"/>
              </a:defRPr>
            </a:lvl5pPr>
            <a:lvl6pPr lvl="5" algn="ctr" rtl="0">
              <a:spcBef>
                <a:spcPts val="0"/>
              </a:spcBef>
              <a:spcAft>
                <a:spcPts val="0"/>
              </a:spcAft>
              <a:buNone/>
              <a:defRPr>
                <a:latin typeface="Roboto"/>
                <a:ea typeface="Roboto"/>
                <a:cs typeface="Roboto"/>
                <a:sym typeface="Roboto"/>
              </a:defRPr>
            </a:lvl6pPr>
            <a:lvl7pPr lvl="6" algn="ctr" rtl="0">
              <a:spcBef>
                <a:spcPts val="0"/>
              </a:spcBef>
              <a:spcAft>
                <a:spcPts val="0"/>
              </a:spcAft>
              <a:buNone/>
              <a:defRPr>
                <a:latin typeface="Roboto"/>
                <a:ea typeface="Roboto"/>
                <a:cs typeface="Roboto"/>
                <a:sym typeface="Roboto"/>
              </a:defRPr>
            </a:lvl7pPr>
            <a:lvl8pPr lvl="7" algn="ctr" rtl="0">
              <a:spcBef>
                <a:spcPts val="0"/>
              </a:spcBef>
              <a:spcAft>
                <a:spcPts val="0"/>
              </a:spcAft>
              <a:buNone/>
              <a:defRPr>
                <a:latin typeface="Roboto"/>
                <a:ea typeface="Roboto"/>
                <a:cs typeface="Roboto"/>
                <a:sym typeface="Roboto"/>
              </a:defRPr>
            </a:lvl8pPr>
            <a:lvl9pPr lvl="8" algn="ctr" rtl="0">
              <a:spcBef>
                <a:spcPts val="0"/>
              </a:spcBef>
              <a:spcAft>
                <a:spcPts val="0"/>
              </a:spcAft>
              <a:buNone/>
              <a:defRPr>
                <a:latin typeface="Roboto"/>
                <a:ea typeface="Roboto"/>
                <a:cs typeface="Roboto"/>
                <a:sym typeface="Roboto"/>
              </a:defRPr>
            </a:lvl9pPr>
          </a:lstStyle>
          <a:p>
            <a:endParaRPr/>
          </a:p>
        </p:txBody>
      </p:sp>
      <p:sp>
        <p:nvSpPr>
          <p:cNvPr id="292" name="Google Shape;292;p37"/>
          <p:cNvSpPr txBox="1">
            <a:spLocks noGrp="1"/>
          </p:cNvSpPr>
          <p:nvPr>
            <p:ph type="subTitle" idx="3"/>
          </p:nvPr>
        </p:nvSpPr>
        <p:spPr>
          <a:xfrm>
            <a:off x="3285075" y="1836246"/>
            <a:ext cx="2371500" cy="1893900"/>
          </a:xfrm>
          <a:prstGeom prst="rect">
            <a:avLst/>
          </a:prstGeom>
          <a:noFill/>
          <a:ln>
            <a:noFill/>
          </a:ln>
        </p:spPr>
        <p:txBody>
          <a:bodyPr spcFirstLastPara="1" wrap="square" lIns="182875" tIns="182875" rIns="182875" bIns="182875" anchor="t" anchorCtr="0">
            <a:noAutofit/>
          </a:bodyPr>
          <a:lstStyle>
            <a:lvl1pPr lvl="0" algn="ctr" rtl="0">
              <a:lnSpc>
                <a:spcPct val="115000"/>
              </a:lnSpc>
              <a:spcBef>
                <a:spcPts val="0"/>
              </a:spcBef>
              <a:spcAft>
                <a:spcPts val="0"/>
              </a:spcAft>
              <a:buNone/>
              <a:defRPr>
                <a:latin typeface="Roboto"/>
                <a:ea typeface="Roboto"/>
                <a:cs typeface="Roboto"/>
                <a:sym typeface="Roboto"/>
              </a:defRPr>
            </a:lvl1pPr>
            <a:lvl2pPr lvl="1" algn="ctr" rtl="0">
              <a:spcBef>
                <a:spcPts val="0"/>
              </a:spcBef>
              <a:spcAft>
                <a:spcPts val="0"/>
              </a:spcAft>
              <a:buNone/>
              <a:defRPr>
                <a:latin typeface="Roboto"/>
                <a:ea typeface="Roboto"/>
                <a:cs typeface="Roboto"/>
                <a:sym typeface="Roboto"/>
              </a:defRPr>
            </a:lvl2pPr>
            <a:lvl3pPr lvl="2" algn="ctr" rtl="0">
              <a:spcBef>
                <a:spcPts val="0"/>
              </a:spcBef>
              <a:spcAft>
                <a:spcPts val="0"/>
              </a:spcAft>
              <a:buNone/>
              <a:defRPr>
                <a:latin typeface="Roboto"/>
                <a:ea typeface="Roboto"/>
                <a:cs typeface="Roboto"/>
                <a:sym typeface="Roboto"/>
              </a:defRPr>
            </a:lvl3pPr>
            <a:lvl4pPr lvl="3" algn="ctr" rtl="0">
              <a:spcBef>
                <a:spcPts val="0"/>
              </a:spcBef>
              <a:spcAft>
                <a:spcPts val="0"/>
              </a:spcAft>
              <a:buNone/>
              <a:defRPr>
                <a:latin typeface="Roboto"/>
                <a:ea typeface="Roboto"/>
                <a:cs typeface="Roboto"/>
                <a:sym typeface="Roboto"/>
              </a:defRPr>
            </a:lvl4pPr>
            <a:lvl5pPr lvl="4" algn="ctr" rtl="0">
              <a:spcBef>
                <a:spcPts val="0"/>
              </a:spcBef>
              <a:spcAft>
                <a:spcPts val="0"/>
              </a:spcAft>
              <a:buNone/>
              <a:defRPr>
                <a:latin typeface="Roboto"/>
                <a:ea typeface="Roboto"/>
                <a:cs typeface="Roboto"/>
                <a:sym typeface="Roboto"/>
              </a:defRPr>
            </a:lvl5pPr>
            <a:lvl6pPr lvl="5" algn="ctr" rtl="0">
              <a:spcBef>
                <a:spcPts val="0"/>
              </a:spcBef>
              <a:spcAft>
                <a:spcPts val="0"/>
              </a:spcAft>
              <a:buNone/>
              <a:defRPr>
                <a:latin typeface="Roboto"/>
                <a:ea typeface="Roboto"/>
                <a:cs typeface="Roboto"/>
                <a:sym typeface="Roboto"/>
              </a:defRPr>
            </a:lvl6pPr>
            <a:lvl7pPr lvl="6" algn="ctr" rtl="0">
              <a:spcBef>
                <a:spcPts val="0"/>
              </a:spcBef>
              <a:spcAft>
                <a:spcPts val="0"/>
              </a:spcAft>
              <a:buNone/>
              <a:defRPr>
                <a:latin typeface="Roboto"/>
                <a:ea typeface="Roboto"/>
                <a:cs typeface="Roboto"/>
                <a:sym typeface="Roboto"/>
              </a:defRPr>
            </a:lvl7pPr>
            <a:lvl8pPr lvl="7" algn="ctr" rtl="0">
              <a:spcBef>
                <a:spcPts val="0"/>
              </a:spcBef>
              <a:spcAft>
                <a:spcPts val="0"/>
              </a:spcAft>
              <a:buNone/>
              <a:defRPr>
                <a:latin typeface="Roboto"/>
                <a:ea typeface="Roboto"/>
                <a:cs typeface="Roboto"/>
                <a:sym typeface="Roboto"/>
              </a:defRPr>
            </a:lvl8pPr>
            <a:lvl9pPr lvl="8" algn="ctr" rtl="0">
              <a:spcBef>
                <a:spcPts val="0"/>
              </a:spcBef>
              <a:spcAft>
                <a:spcPts val="0"/>
              </a:spcAft>
              <a:buNone/>
              <a:defRPr>
                <a:latin typeface="Roboto"/>
                <a:ea typeface="Roboto"/>
                <a:cs typeface="Roboto"/>
                <a:sym typeface="Roboto"/>
              </a:defRPr>
            </a:lvl9pPr>
          </a:lstStyle>
          <a:p>
            <a:endParaRPr/>
          </a:p>
        </p:txBody>
      </p:sp>
      <p:sp>
        <p:nvSpPr>
          <p:cNvPr id="293" name="Google Shape;293;p37"/>
          <p:cNvSpPr txBox="1">
            <a:spLocks noGrp="1"/>
          </p:cNvSpPr>
          <p:nvPr>
            <p:ph type="subTitle" idx="4"/>
          </p:nvPr>
        </p:nvSpPr>
        <p:spPr>
          <a:xfrm>
            <a:off x="6401175" y="1836779"/>
            <a:ext cx="2371500" cy="1893900"/>
          </a:xfrm>
          <a:prstGeom prst="rect">
            <a:avLst/>
          </a:prstGeom>
          <a:noFill/>
          <a:ln>
            <a:noFill/>
          </a:ln>
        </p:spPr>
        <p:txBody>
          <a:bodyPr spcFirstLastPara="1" wrap="square" lIns="182875" tIns="182875" rIns="182875" bIns="182875" anchor="t" anchorCtr="0">
            <a:noAutofit/>
          </a:bodyPr>
          <a:lstStyle>
            <a:lvl1pPr lvl="0" algn="ctr" rtl="0">
              <a:lnSpc>
                <a:spcPct val="115000"/>
              </a:lnSpc>
              <a:spcBef>
                <a:spcPts val="0"/>
              </a:spcBef>
              <a:spcAft>
                <a:spcPts val="0"/>
              </a:spcAft>
              <a:buNone/>
              <a:defRPr>
                <a:latin typeface="Roboto"/>
                <a:ea typeface="Roboto"/>
                <a:cs typeface="Roboto"/>
                <a:sym typeface="Roboto"/>
              </a:defRPr>
            </a:lvl1pPr>
            <a:lvl2pPr lvl="1" algn="ctr" rtl="0">
              <a:spcBef>
                <a:spcPts val="0"/>
              </a:spcBef>
              <a:spcAft>
                <a:spcPts val="0"/>
              </a:spcAft>
              <a:buNone/>
              <a:defRPr>
                <a:latin typeface="Roboto"/>
                <a:ea typeface="Roboto"/>
                <a:cs typeface="Roboto"/>
                <a:sym typeface="Roboto"/>
              </a:defRPr>
            </a:lvl2pPr>
            <a:lvl3pPr lvl="2" algn="ctr" rtl="0">
              <a:spcBef>
                <a:spcPts val="0"/>
              </a:spcBef>
              <a:spcAft>
                <a:spcPts val="0"/>
              </a:spcAft>
              <a:buNone/>
              <a:defRPr>
                <a:latin typeface="Roboto"/>
                <a:ea typeface="Roboto"/>
                <a:cs typeface="Roboto"/>
                <a:sym typeface="Roboto"/>
              </a:defRPr>
            </a:lvl3pPr>
            <a:lvl4pPr lvl="3" algn="ctr" rtl="0">
              <a:spcBef>
                <a:spcPts val="0"/>
              </a:spcBef>
              <a:spcAft>
                <a:spcPts val="0"/>
              </a:spcAft>
              <a:buNone/>
              <a:defRPr>
                <a:latin typeface="Roboto"/>
                <a:ea typeface="Roboto"/>
                <a:cs typeface="Roboto"/>
                <a:sym typeface="Roboto"/>
              </a:defRPr>
            </a:lvl4pPr>
            <a:lvl5pPr lvl="4" algn="ctr" rtl="0">
              <a:spcBef>
                <a:spcPts val="0"/>
              </a:spcBef>
              <a:spcAft>
                <a:spcPts val="0"/>
              </a:spcAft>
              <a:buNone/>
              <a:defRPr>
                <a:latin typeface="Roboto"/>
                <a:ea typeface="Roboto"/>
                <a:cs typeface="Roboto"/>
                <a:sym typeface="Roboto"/>
              </a:defRPr>
            </a:lvl5pPr>
            <a:lvl6pPr lvl="5" algn="ctr" rtl="0">
              <a:spcBef>
                <a:spcPts val="0"/>
              </a:spcBef>
              <a:spcAft>
                <a:spcPts val="0"/>
              </a:spcAft>
              <a:buNone/>
              <a:defRPr>
                <a:latin typeface="Roboto"/>
                <a:ea typeface="Roboto"/>
                <a:cs typeface="Roboto"/>
                <a:sym typeface="Roboto"/>
              </a:defRPr>
            </a:lvl6pPr>
            <a:lvl7pPr lvl="6" algn="ctr" rtl="0">
              <a:spcBef>
                <a:spcPts val="0"/>
              </a:spcBef>
              <a:spcAft>
                <a:spcPts val="0"/>
              </a:spcAft>
              <a:buNone/>
              <a:defRPr>
                <a:latin typeface="Roboto"/>
                <a:ea typeface="Roboto"/>
                <a:cs typeface="Roboto"/>
                <a:sym typeface="Roboto"/>
              </a:defRPr>
            </a:lvl7pPr>
            <a:lvl8pPr lvl="7" algn="ctr" rtl="0">
              <a:spcBef>
                <a:spcPts val="0"/>
              </a:spcBef>
              <a:spcAft>
                <a:spcPts val="0"/>
              </a:spcAft>
              <a:buNone/>
              <a:defRPr>
                <a:latin typeface="Roboto"/>
                <a:ea typeface="Roboto"/>
                <a:cs typeface="Roboto"/>
                <a:sym typeface="Roboto"/>
              </a:defRPr>
            </a:lvl8pPr>
            <a:lvl9pPr lvl="8" algn="ctr" rtl="0">
              <a:spcBef>
                <a:spcPts val="0"/>
              </a:spcBef>
              <a:spcAft>
                <a:spcPts val="0"/>
              </a:spcAft>
              <a:buNone/>
              <a:defRPr>
                <a:latin typeface="Roboto"/>
                <a:ea typeface="Roboto"/>
                <a:cs typeface="Roboto"/>
                <a:sym typeface="Roboto"/>
              </a:defRPr>
            </a:lvl9pPr>
          </a:lstStyle>
          <a:p>
            <a:endParaRPr/>
          </a:p>
        </p:txBody>
      </p:sp>
      <p:sp>
        <p:nvSpPr>
          <p:cNvPr id="294" name="Google Shape;294;p37"/>
          <p:cNvSpPr txBox="1">
            <a:spLocks noGrp="1"/>
          </p:cNvSpPr>
          <p:nvPr>
            <p:ph type="subTitle" idx="5"/>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31. Numbered 1–4">
  <p:cSld name="CUSTOM_2_7_1">
    <p:spTree>
      <p:nvGrpSpPr>
        <p:cNvPr id="1" name="Shape 295"/>
        <p:cNvGrpSpPr/>
        <p:nvPr/>
      </p:nvGrpSpPr>
      <p:grpSpPr>
        <a:xfrm>
          <a:off x="0" y="0"/>
          <a:ext cx="0" cy="0"/>
          <a:chOff x="0" y="0"/>
          <a:chExt cx="0" cy="0"/>
        </a:xfrm>
      </p:grpSpPr>
      <p:sp>
        <p:nvSpPr>
          <p:cNvPr id="296" name="Google Shape;296;p38"/>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 name="Google Shape;297;p3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298" name="Google Shape;298;p3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cxnSp>
        <p:nvCxnSpPr>
          <p:cNvPr id="299" name="Google Shape;299;p3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300" name="Google Shape;300;p38"/>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301" name="Google Shape;301;p3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grpSp>
        <p:nvGrpSpPr>
          <p:cNvPr id="302" name="Google Shape;302;p38"/>
          <p:cNvGrpSpPr/>
          <p:nvPr/>
        </p:nvGrpSpPr>
        <p:grpSpPr>
          <a:xfrm>
            <a:off x="457200" y="1378813"/>
            <a:ext cx="776889" cy="621300"/>
            <a:chOff x="457200" y="1378813"/>
            <a:chExt cx="776889" cy="621300"/>
          </a:xfrm>
        </p:grpSpPr>
        <p:sp>
          <p:nvSpPr>
            <p:cNvPr id="303" name="Google Shape;303;p38"/>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304" name="Google Shape;304;p38"/>
            <p:cNvSpPr/>
            <p:nvPr/>
          </p:nvSpPr>
          <p:spPr>
            <a:xfrm rot="5400000">
              <a:off x="969614" y="1607625"/>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305" name="Google Shape;305;p38"/>
          <p:cNvGrpSpPr/>
          <p:nvPr/>
        </p:nvGrpSpPr>
        <p:grpSpPr>
          <a:xfrm>
            <a:off x="457200" y="2228725"/>
            <a:ext cx="776889" cy="621300"/>
            <a:chOff x="457200" y="1378813"/>
            <a:chExt cx="776889" cy="621300"/>
          </a:xfrm>
        </p:grpSpPr>
        <p:sp>
          <p:nvSpPr>
            <p:cNvPr id="306" name="Google Shape;306;p38"/>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307" name="Google Shape;307;p38"/>
            <p:cNvSpPr/>
            <p:nvPr/>
          </p:nvSpPr>
          <p:spPr>
            <a:xfrm rot="5400000">
              <a:off x="969614" y="1607625"/>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308" name="Google Shape;308;p38"/>
          <p:cNvGrpSpPr/>
          <p:nvPr/>
        </p:nvGrpSpPr>
        <p:grpSpPr>
          <a:xfrm>
            <a:off x="457200" y="3073850"/>
            <a:ext cx="776889" cy="621300"/>
            <a:chOff x="457200" y="1378813"/>
            <a:chExt cx="776889" cy="621300"/>
          </a:xfrm>
        </p:grpSpPr>
        <p:sp>
          <p:nvSpPr>
            <p:cNvPr id="309" name="Google Shape;309;p38"/>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310" name="Google Shape;310;p38"/>
            <p:cNvSpPr/>
            <p:nvPr/>
          </p:nvSpPr>
          <p:spPr>
            <a:xfrm rot="5400000">
              <a:off x="969614" y="1607625"/>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311" name="Google Shape;311;p38"/>
          <p:cNvGrpSpPr/>
          <p:nvPr/>
        </p:nvGrpSpPr>
        <p:grpSpPr>
          <a:xfrm>
            <a:off x="457200" y="3923750"/>
            <a:ext cx="776889" cy="621300"/>
            <a:chOff x="457200" y="1378813"/>
            <a:chExt cx="776889" cy="621300"/>
          </a:xfrm>
        </p:grpSpPr>
        <p:sp>
          <p:nvSpPr>
            <p:cNvPr id="312" name="Google Shape;312;p38"/>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04</a:t>
              </a:r>
              <a:endParaRPr sz="3000">
                <a:solidFill>
                  <a:srgbClr val="FFFFFF"/>
                </a:solidFill>
                <a:latin typeface="Roboto Thin"/>
                <a:ea typeface="Roboto Thin"/>
                <a:cs typeface="Roboto Thin"/>
                <a:sym typeface="Roboto Thin"/>
              </a:endParaRPr>
            </a:p>
          </p:txBody>
        </p:sp>
        <p:sp>
          <p:nvSpPr>
            <p:cNvPr id="313" name="Google Shape;313;p38"/>
            <p:cNvSpPr/>
            <p:nvPr/>
          </p:nvSpPr>
          <p:spPr>
            <a:xfrm rot="5400000">
              <a:off x="969614" y="1607625"/>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314" name="Google Shape;314;p38"/>
          <p:cNvSpPr txBox="1">
            <a:spLocks noGrp="1"/>
          </p:cNvSpPr>
          <p:nvPr>
            <p:ph type="subTitle" idx="2"/>
          </p:nvPr>
        </p:nvSpPr>
        <p:spPr>
          <a:xfrm>
            <a:off x="-12300" y="1421208"/>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315" name="Google Shape;315;p38"/>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 name="Google Shape;316;p38"/>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 name="Google Shape;317;p38"/>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38"/>
          <p:cNvSpPr txBox="1">
            <a:spLocks noGrp="1"/>
          </p:cNvSpPr>
          <p:nvPr>
            <p:ph type="subTitle" idx="3"/>
          </p:nvPr>
        </p:nvSpPr>
        <p:spPr>
          <a:xfrm>
            <a:off x="-12300" y="2233538"/>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319" name="Google Shape;319;p38"/>
          <p:cNvSpPr txBox="1">
            <a:spLocks noGrp="1"/>
          </p:cNvSpPr>
          <p:nvPr>
            <p:ph type="subTitle" idx="4"/>
          </p:nvPr>
        </p:nvSpPr>
        <p:spPr>
          <a:xfrm>
            <a:off x="0" y="30762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320" name="Google Shape;320;p38"/>
          <p:cNvSpPr txBox="1">
            <a:spLocks noGrp="1"/>
          </p:cNvSpPr>
          <p:nvPr>
            <p:ph type="subTitle" idx="5"/>
          </p:nvPr>
        </p:nvSpPr>
        <p:spPr>
          <a:xfrm>
            <a:off x="-12300" y="39189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321" name="Google Shape;321;p38"/>
          <p:cNvSpPr txBox="1">
            <a:spLocks noGrp="1"/>
          </p:cNvSpPr>
          <p:nvPr>
            <p:ph type="subTitle" idx="6"/>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82. Numbered 1–3">
  <p:cSld name="CUSTOM_2_7_1_5_2">
    <p:spTree>
      <p:nvGrpSpPr>
        <p:cNvPr id="1" name="Shape 322"/>
        <p:cNvGrpSpPr/>
        <p:nvPr/>
      </p:nvGrpSpPr>
      <p:grpSpPr>
        <a:xfrm>
          <a:off x="0" y="0"/>
          <a:ext cx="0" cy="0"/>
          <a:chOff x="0" y="0"/>
          <a:chExt cx="0" cy="0"/>
        </a:xfrm>
      </p:grpSpPr>
      <p:sp>
        <p:nvSpPr>
          <p:cNvPr id="323" name="Google Shape;323;p39"/>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 name="Google Shape;324;p39"/>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25" name="Google Shape;325;p39"/>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cxnSp>
        <p:nvCxnSpPr>
          <p:cNvPr id="326" name="Google Shape;326;p3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327" name="Google Shape;327;p39"/>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328" name="Google Shape;328;p3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grpSp>
        <p:nvGrpSpPr>
          <p:cNvPr id="329" name="Google Shape;329;p39"/>
          <p:cNvGrpSpPr/>
          <p:nvPr/>
        </p:nvGrpSpPr>
        <p:grpSpPr>
          <a:xfrm>
            <a:off x="457200" y="1378813"/>
            <a:ext cx="776889" cy="621300"/>
            <a:chOff x="457200" y="1378813"/>
            <a:chExt cx="776889" cy="621300"/>
          </a:xfrm>
        </p:grpSpPr>
        <p:sp>
          <p:nvSpPr>
            <p:cNvPr id="330" name="Google Shape;330;p39"/>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01</a:t>
              </a:r>
              <a:endParaRPr sz="3000">
                <a:solidFill>
                  <a:srgbClr val="FFFFFF"/>
                </a:solidFill>
                <a:latin typeface="Roboto Thin"/>
                <a:ea typeface="Roboto Thin"/>
                <a:cs typeface="Roboto Thin"/>
                <a:sym typeface="Roboto Thin"/>
              </a:endParaRPr>
            </a:p>
          </p:txBody>
        </p:sp>
        <p:sp>
          <p:nvSpPr>
            <p:cNvPr id="331" name="Google Shape;331;p39"/>
            <p:cNvSpPr/>
            <p:nvPr/>
          </p:nvSpPr>
          <p:spPr>
            <a:xfrm rot="5400000">
              <a:off x="969614" y="1607625"/>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332" name="Google Shape;332;p39"/>
          <p:cNvGrpSpPr/>
          <p:nvPr/>
        </p:nvGrpSpPr>
        <p:grpSpPr>
          <a:xfrm>
            <a:off x="457200" y="2228725"/>
            <a:ext cx="776889" cy="621300"/>
            <a:chOff x="457200" y="1378813"/>
            <a:chExt cx="776889" cy="621300"/>
          </a:xfrm>
        </p:grpSpPr>
        <p:sp>
          <p:nvSpPr>
            <p:cNvPr id="333" name="Google Shape;333;p39"/>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02</a:t>
              </a:r>
              <a:endParaRPr sz="3000">
                <a:solidFill>
                  <a:srgbClr val="FFFFFF"/>
                </a:solidFill>
                <a:latin typeface="Roboto Thin"/>
                <a:ea typeface="Roboto Thin"/>
                <a:cs typeface="Roboto Thin"/>
                <a:sym typeface="Roboto Thin"/>
              </a:endParaRPr>
            </a:p>
          </p:txBody>
        </p:sp>
        <p:sp>
          <p:nvSpPr>
            <p:cNvPr id="334" name="Google Shape;334;p39"/>
            <p:cNvSpPr/>
            <p:nvPr/>
          </p:nvSpPr>
          <p:spPr>
            <a:xfrm rot="5400000">
              <a:off x="969614" y="1607625"/>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335" name="Google Shape;335;p39"/>
          <p:cNvGrpSpPr/>
          <p:nvPr/>
        </p:nvGrpSpPr>
        <p:grpSpPr>
          <a:xfrm>
            <a:off x="457200" y="3073850"/>
            <a:ext cx="776889" cy="621300"/>
            <a:chOff x="457200" y="1378813"/>
            <a:chExt cx="776889" cy="621300"/>
          </a:xfrm>
        </p:grpSpPr>
        <p:sp>
          <p:nvSpPr>
            <p:cNvPr id="336" name="Google Shape;336;p39"/>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solidFill>
                    <a:srgbClr val="FFFFFF"/>
                  </a:solidFill>
                  <a:latin typeface="Roboto Thin"/>
                  <a:ea typeface="Roboto Thin"/>
                  <a:cs typeface="Roboto Thin"/>
                  <a:sym typeface="Roboto Thin"/>
                </a:rPr>
                <a:t>03</a:t>
              </a:r>
              <a:endParaRPr sz="3000">
                <a:solidFill>
                  <a:srgbClr val="FFFFFF"/>
                </a:solidFill>
                <a:latin typeface="Roboto Thin"/>
                <a:ea typeface="Roboto Thin"/>
                <a:cs typeface="Roboto Thin"/>
                <a:sym typeface="Roboto Thin"/>
              </a:endParaRPr>
            </a:p>
          </p:txBody>
        </p:sp>
        <p:sp>
          <p:nvSpPr>
            <p:cNvPr id="337" name="Google Shape;337;p39"/>
            <p:cNvSpPr/>
            <p:nvPr/>
          </p:nvSpPr>
          <p:spPr>
            <a:xfrm rot="5400000">
              <a:off x="969614" y="1607625"/>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338" name="Google Shape;338;p39"/>
          <p:cNvSpPr txBox="1">
            <a:spLocks noGrp="1"/>
          </p:cNvSpPr>
          <p:nvPr>
            <p:ph type="subTitle" idx="2"/>
          </p:nvPr>
        </p:nvSpPr>
        <p:spPr>
          <a:xfrm>
            <a:off x="-12300" y="1421208"/>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339" name="Google Shape;339;p39"/>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 name="Google Shape;340;p39"/>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 name="Google Shape;341;p39"/>
          <p:cNvSpPr txBox="1">
            <a:spLocks noGrp="1"/>
          </p:cNvSpPr>
          <p:nvPr>
            <p:ph type="subTitle" idx="3"/>
          </p:nvPr>
        </p:nvSpPr>
        <p:spPr>
          <a:xfrm>
            <a:off x="-12300" y="2233538"/>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342" name="Google Shape;342;p39"/>
          <p:cNvSpPr txBox="1">
            <a:spLocks noGrp="1"/>
          </p:cNvSpPr>
          <p:nvPr>
            <p:ph type="subTitle" idx="4"/>
          </p:nvPr>
        </p:nvSpPr>
        <p:spPr>
          <a:xfrm>
            <a:off x="0" y="30762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343" name="Google Shape;343;p39"/>
          <p:cNvSpPr txBox="1">
            <a:spLocks noGrp="1"/>
          </p:cNvSpPr>
          <p:nvPr>
            <p:ph type="subTitle" idx="5"/>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matchingName="32. Numbered 1–5">
  <p:cSld name="CUSTOM_2_7_1_4">
    <p:spTree>
      <p:nvGrpSpPr>
        <p:cNvPr id="1" name="Shape 344"/>
        <p:cNvGrpSpPr/>
        <p:nvPr/>
      </p:nvGrpSpPr>
      <p:grpSpPr>
        <a:xfrm>
          <a:off x="0" y="0"/>
          <a:ext cx="0" cy="0"/>
          <a:chOff x="0" y="0"/>
          <a:chExt cx="0" cy="0"/>
        </a:xfrm>
      </p:grpSpPr>
      <p:sp>
        <p:nvSpPr>
          <p:cNvPr id="345" name="Google Shape;345;p40"/>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 name="Google Shape;346;p4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47" name="Google Shape;347;p40"/>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348" name="Google Shape;348;p4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349" name="Google Shape;349;p40"/>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350" name="Google Shape;350;p4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grpSp>
        <p:nvGrpSpPr>
          <p:cNvPr id="351" name="Google Shape;351;p40"/>
          <p:cNvGrpSpPr/>
          <p:nvPr/>
        </p:nvGrpSpPr>
        <p:grpSpPr>
          <a:xfrm>
            <a:off x="457200" y="1300225"/>
            <a:ext cx="776889" cy="621300"/>
            <a:chOff x="457200" y="1378813"/>
            <a:chExt cx="776889" cy="621300"/>
          </a:xfrm>
        </p:grpSpPr>
        <p:sp>
          <p:nvSpPr>
            <p:cNvPr id="352" name="Google Shape;352;p40"/>
            <p:cNvSpPr/>
            <p:nvPr/>
          </p:nvSpPr>
          <p:spPr>
            <a:xfrm>
              <a:off x="457200" y="1378813"/>
              <a:ext cx="695400" cy="621300"/>
            </a:xfrm>
            <a:prstGeom prst="roundRect">
              <a:avLst>
                <a:gd name="adj" fmla="val 16667"/>
              </a:avLst>
            </a:prstGeom>
            <a:solidFill>
              <a:srgbClr val="00D6C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353" name="Google Shape;353;p40"/>
            <p:cNvSpPr/>
            <p:nvPr/>
          </p:nvSpPr>
          <p:spPr>
            <a:xfrm rot="5400000">
              <a:off x="969614" y="1607625"/>
              <a:ext cx="340325" cy="188625"/>
            </a:xfrm>
            <a:prstGeom prst="flowChartExtract">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 name="Google Shape;354;p40"/>
          <p:cNvGrpSpPr/>
          <p:nvPr/>
        </p:nvGrpSpPr>
        <p:grpSpPr>
          <a:xfrm>
            <a:off x="457200" y="2000125"/>
            <a:ext cx="776889" cy="621300"/>
            <a:chOff x="457200" y="1378813"/>
            <a:chExt cx="776889" cy="621300"/>
          </a:xfrm>
        </p:grpSpPr>
        <p:sp>
          <p:nvSpPr>
            <p:cNvPr id="355" name="Google Shape;355;p40"/>
            <p:cNvSpPr/>
            <p:nvPr/>
          </p:nvSpPr>
          <p:spPr>
            <a:xfrm>
              <a:off x="457200" y="1378813"/>
              <a:ext cx="695400" cy="621300"/>
            </a:xfrm>
            <a:prstGeom prst="roundRect">
              <a:avLst>
                <a:gd name="adj" fmla="val 16667"/>
              </a:avLst>
            </a:prstGeom>
            <a:solidFill>
              <a:srgbClr val="00D6C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356" name="Google Shape;356;p40"/>
            <p:cNvSpPr/>
            <p:nvPr/>
          </p:nvSpPr>
          <p:spPr>
            <a:xfrm rot="5400000">
              <a:off x="969614" y="1607625"/>
              <a:ext cx="340325" cy="188625"/>
            </a:xfrm>
            <a:prstGeom prst="flowChartExtract">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 name="Google Shape;357;p40"/>
          <p:cNvGrpSpPr/>
          <p:nvPr/>
        </p:nvGrpSpPr>
        <p:grpSpPr>
          <a:xfrm>
            <a:off x="457200" y="2692850"/>
            <a:ext cx="776889" cy="621300"/>
            <a:chOff x="457200" y="1378813"/>
            <a:chExt cx="776889" cy="621300"/>
          </a:xfrm>
        </p:grpSpPr>
        <p:sp>
          <p:nvSpPr>
            <p:cNvPr id="358" name="Google Shape;358;p40"/>
            <p:cNvSpPr/>
            <p:nvPr/>
          </p:nvSpPr>
          <p:spPr>
            <a:xfrm>
              <a:off x="457200" y="1378813"/>
              <a:ext cx="695400" cy="621300"/>
            </a:xfrm>
            <a:prstGeom prst="roundRect">
              <a:avLst>
                <a:gd name="adj" fmla="val 16667"/>
              </a:avLst>
            </a:prstGeom>
            <a:solidFill>
              <a:srgbClr val="00D6C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03</a:t>
              </a:r>
              <a:endParaRPr sz="3000">
                <a:latin typeface="Roboto Thin"/>
                <a:ea typeface="Roboto Thin"/>
                <a:cs typeface="Roboto Thin"/>
                <a:sym typeface="Roboto Thin"/>
              </a:endParaRPr>
            </a:p>
          </p:txBody>
        </p:sp>
        <p:sp>
          <p:nvSpPr>
            <p:cNvPr id="359" name="Google Shape;359;p40"/>
            <p:cNvSpPr/>
            <p:nvPr/>
          </p:nvSpPr>
          <p:spPr>
            <a:xfrm rot="5400000">
              <a:off x="969614" y="1607625"/>
              <a:ext cx="340325" cy="188625"/>
            </a:xfrm>
            <a:prstGeom prst="flowChartExtract">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 name="Google Shape;360;p40"/>
          <p:cNvGrpSpPr/>
          <p:nvPr/>
        </p:nvGrpSpPr>
        <p:grpSpPr>
          <a:xfrm>
            <a:off x="457200" y="3390350"/>
            <a:ext cx="776889" cy="621300"/>
            <a:chOff x="457200" y="1378813"/>
            <a:chExt cx="776889" cy="621300"/>
          </a:xfrm>
        </p:grpSpPr>
        <p:sp>
          <p:nvSpPr>
            <p:cNvPr id="361" name="Google Shape;361;p40"/>
            <p:cNvSpPr/>
            <p:nvPr/>
          </p:nvSpPr>
          <p:spPr>
            <a:xfrm>
              <a:off x="457200" y="1378813"/>
              <a:ext cx="695400" cy="621300"/>
            </a:xfrm>
            <a:prstGeom prst="roundRect">
              <a:avLst>
                <a:gd name="adj" fmla="val 16667"/>
              </a:avLst>
            </a:prstGeom>
            <a:solidFill>
              <a:srgbClr val="00D6C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04</a:t>
              </a:r>
              <a:endParaRPr sz="3000">
                <a:latin typeface="Roboto Thin"/>
                <a:ea typeface="Roboto Thin"/>
                <a:cs typeface="Roboto Thin"/>
                <a:sym typeface="Roboto Thin"/>
              </a:endParaRPr>
            </a:p>
          </p:txBody>
        </p:sp>
        <p:sp>
          <p:nvSpPr>
            <p:cNvPr id="362" name="Google Shape;362;p40"/>
            <p:cNvSpPr/>
            <p:nvPr/>
          </p:nvSpPr>
          <p:spPr>
            <a:xfrm rot="5400000">
              <a:off x="969614" y="1607625"/>
              <a:ext cx="340325" cy="188625"/>
            </a:xfrm>
            <a:prstGeom prst="flowChartExtract">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63" name="Google Shape;363;p40"/>
          <p:cNvSpPr txBox="1">
            <a:spLocks noGrp="1"/>
          </p:cNvSpPr>
          <p:nvPr>
            <p:ph type="subTitle" idx="2"/>
          </p:nvPr>
        </p:nvSpPr>
        <p:spPr>
          <a:xfrm>
            <a:off x="-7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64" name="Google Shape;364;p40"/>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 name="Google Shape;365;p40"/>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 name="Google Shape;366;p40"/>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0"/>
          <p:cNvSpPr txBox="1">
            <a:spLocks noGrp="1"/>
          </p:cNvSpPr>
          <p:nvPr>
            <p:ph type="subTitle" idx="3"/>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68" name="Google Shape;368;p40"/>
          <p:cNvSpPr txBox="1">
            <a:spLocks noGrp="1"/>
          </p:cNvSpPr>
          <p:nvPr>
            <p:ph type="subTitle" idx="4"/>
          </p:nvPr>
        </p:nvSpPr>
        <p:spPr>
          <a:xfrm>
            <a:off x="0" y="26952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69" name="Google Shape;369;p40"/>
          <p:cNvSpPr txBox="1">
            <a:spLocks noGrp="1"/>
          </p:cNvSpPr>
          <p:nvPr>
            <p:ph type="subTitle" idx="5"/>
          </p:nvPr>
        </p:nvSpPr>
        <p:spPr>
          <a:xfrm>
            <a:off x="-12300" y="3385563"/>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370" name="Google Shape;370;p40"/>
          <p:cNvGrpSpPr/>
          <p:nvPr/>
        </p:nvGrpSpPr>
        <p:grpSpPr>
          <a:xfrm>
            <a:off x="469500" y="4083075"/>
            <a:ext cx="776889" cy="621300"/>
            <a:chOff x="457200" y="1378813"/>
            <a:chExt cx="776889" cy="621300"/>
          </a:xfrm>
        </p:grpSpPr>
        <p:sp>
          <p:nvSpPr>
            <p:cNvPr id="371" name="Google Shape;371;p40"/>
            <p:cNvSpPr/>
            <p:nvPr/>
          </p:nvSpPr>
          <p:spPr>
            <a:xfrm>
              <a:off x="457200" y="1378813"/>
              <a:ext cx="695400" cy="621300"/>
            </a:xfrm>
            <a:prstGeom prst="roundRect">
              <a:avLst>
                <a:gd name="adj" fmla="val 16667"/>
              </a:avLst>
            </a:prstGeom>
            <a:solidFill>
              <a:srgbClr val="00D6C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05</a:t>
              </a:r>
              <a:endParaRPr sz="3000">
                <a:latin typeface="Roboto Thin"/>
                <a:ea typeface="Roboto Thin"/>
                <a:cs typeface="Roboto Thin"/>
                <a:sym typeface="Roboto Thin"/>
              </a:endParaRPr>
            </a:p>
          </p:txBody>
        </p:sp>
        <p:sp>
          <p:nvSpPr>
            <p:cNvPr id="372" name="Google Shape;372;p40"/>
            <p:cNvSpPr/>
            <p:nvPr/>
          </p:nvSpPr>
          <p:spPr>
            <a:xfrm rot="5400000">
              <a:off x="969614" y="1607625"/>
              <a:ext cx="340325" cy="188625"/>
            </a:xfrm>
            <a:prstGeom prst="flowChartExtract">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73" name="Google Shape;373;p40"/>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 name="Google Shape;374;p40"/>
          <p:cNvSpPr txBox="1">
            <a:spLocks noGrp="1"/>
          </p:cNvSpPr>
          <p:nvPr>
            <p:ph type="subTitle" idx="6"/>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5" name="Google Shape;375;p40"/>
          <p:cNvSpPr txBox="1">
            <a:spLocks noGrp="1"/>
          </p:cNvSpPr>
          <p:nvPr>
            <p:ph type="subTitle" idx="7"/>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8.xml><?xml version="1.0" encoding="utf-8"?>
<p:sldLayout xmlns:a="http://schemas.openxmlformats.org/drawingml/2006/main" xmlns:r="http://schemas.openxmlformats.org/officeDocument/2006/relationships" xmlns:p="http://schemas.openxmlformats.org/presentationml/2006/main" matchingName="33. Numbered 1–6 ">
  <p:cSld name="CUSTOM_2_7_1_3_1_1">
    <p:spTree>
      <p:nvGrpSpPr>
        <p:cNvPr id="1" name="Shape 376"/>
        <p:cNvGrpSpPr/>
        <p:nvPr/>
      </p:nvGrpSpPr>
      <p:grpSpPr>
        <a:xfrm>
          <a:off x="0" y="0"/>
          <a:ext cx="0" cy="0"/>
          <a:chOff x="0" y="0"/>
          <a:chExt cx="0" cy="0"/>
        </a:xfrm>
      </p:grpSpPr>
      <p:sp>
        <p:nvSpPr>
          <p:cNvPr id="377" name="Google Shape;377;p41"/>
          <p:cNvSpPr/>
          <p:nvPr/>
        </p:nvSpPr>
        <p:spPr>
          <a:xfrm>
            <a:off x="1352550" y="123782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1"/>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79" name="Google Shape;379;p41"/>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380" name="Google Shape;380;p4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381" name="Google Shape;381;p41"/>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382" name="Google Shape;382;p4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grpSp>
        <p:nvGrpSpPr>
          <p:cNvPr id="383" name="Google Shape;383;p41"/>
          <p:cNvGrpSpPr/>
          <p:nvPr/>
        </p:nvGrpSpPr>
        <p:grpSpPr>
          <a:xfrm>
            <a:off x="457200" y="1237825"/>
            <a:ext cx="776900" cy="486300"/>
            <a:chOff x="457200" y="1466425"/>
            <a:chExt cx="776900" cy="486300"/>
          </a:xfrm>
        </p:grpSpPr>
        <p:sp>
          <p:nvSpPr>
            <p:cNvPr id="384" name="Google Shape;384;p41"/>
            <p:cNvSpPr/>
            <p:nvPr/>
          </p:nvSpPr>
          <p:spPr>
            <a:xfrm>
              <a:off x="457200" y="1466425"/>
              <a:ext cx="695400" cy="486300"/>
            </a:xfrm>
            <a:prstGeom prst="roundRect">
              <a:avLst>
                <a:gd name="adj" fmla="val 16667"/>
              </a:avLst>
            </a:prstGeom>
            <a:solidFill>
              <a:srgbClr val="9EE2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01</a:t>
              </a:r>
              <a:endParaRPr sz="3000">
                <a:latin typeface="Roboto Thin"/>
                <a:ea typeface="Roboto Thin"/>
                <a:cs typeface="Roboto Thin"/>
                <a:sym typeface="Roboto Thin"/>
              </a:endParaRPr>
            </a:p>
          </p:txBody>
        </p:sp>
        <p:sp>
          <p:nvSpPr>
            <p:cNvPr id="385" name="Google Shape;385;p41"/>
            <p:cNvSpPr/>
            <p:nvPr/>
          </p:nvSpPr>
          <p:spPr>
            <a:xfrm rot="5400000">
              <a:off x="973100" y="1624950"/>
              <a:ext cx="333375" cy="188625"/>
            </a:xfrm>
            <a:prstGeom prst="flowChartExtract">
              <a:avLst/>
            </a:prstGeom>
            <a:solidFill>
              <a:srgbClr val="9EE2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86" name="Google Shape;386;p41"/>
          <p:cNvSpPr txBox="1">
            <a:spLocks noGrp="1"/>
          </p:cNvSpPr>
          <p:nvPr>
            <p:ph type="subTitle" idx="2"/>
          </p:nvPr>
        </p:nvSpPr>
        <p:spPr>
          <a:xfrm>
            <a:off x="-12150" y="127465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387" name="Google Shape;387;p41"/>
          <p:cNvSpPr/>
          <p:nvPr/>
        </p:nvSpPr>
        <p:spPr>
          <a:xfrm>
            <a:off x="1352550" y="182890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88" name="Google Shape;388;p41"/>
          <p:cNvGrpSpPr/>
          <p:nvPr/>
        </p:nvGrpSpPr>
        <p:grpSpPr>
          <a:xfrm>
            <a:off x="457200" y="1828900"/>
            <a:ext cx="776900" cy="486300"/>
            <a:chOff x="457200" y="1466425"/>
            <a:chExt cx="776900" cy="486300"/>
          </a:xfrm>
        </p:grpSpPr>
        <p:sp>
          <p:nvSpPr>
            <p:cNvPr id="389" name="Google Shape;389;p41"/>
            <p:cNvSpPr/>
            <p:nvPr/>
          </p:nvSpPr>
          <p:spPr>
            <a:xfrm>
              <a:off x="457200" y="1466425"/>
              <a:ext cx="695400" cy="486300"/>
            </a:xfrm>
            <a:prstGeom prst="roundRect">
              <a:avLst>
                <a:gd name="adj" fmla="val 16667"/>
              </a:avLst>
            </a:prstGeom>
            <a:solidFill>
              <a:srgbClr val="9EE2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02</a:t>
              </a:r>
              <a:endParaRPr sz="3000">
                <a:latin typeface="Roboto Thin"/>
                <a:ea typeface="Roboto Thin"/>
                <a:cs typeface="Roboto Thin"/>
                <a:sym typeface="Roboto Thin"/>
              </a:endParaRPr>
            </a:p>
          </p:txBody>
        </p:sp>
        <p:sp>
          <p:nvSpPr>
            <p:cNvPr id="390" name="Google Shape;390;p41"/>
            <p:cNvSpPr/>
            <p:nvPr/>
          </p:nvSpPr>
          <p:spPr>
            <a:xfrm rot="5400000">
              <a:off x="973100" y="1624950"/>
              <a:ext cx="333375" cy="188625"/>
            </a:xfrm>
            <a:prstGeom prst="flowChartExtract">
              <a:avLst/>
            </a:prstGeom>
            <a:solidFill>
              <a:srgbClr val="9EE2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1" name="Google Shape;391;p41"/>
          <p:cNvSpPr/>
          <p:nvPr/>
        </p:nvSpPr>
        <p:spPr>
          <a:xfrm>
            <a:off x="1352550" y="2419975"/>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2" name="Google Shape;392;p41"/>
          <p:cNvGrpSpPr/>
          <p:nvPr/>
        </p:nvGrpSpPr>
        <p:grpSpPr>
          <a:xfrm>
            <a:off x="457200" y="2419975"/>
            <a:ext cx="776900" cy="486300"/>
            <a:chOff x="457200" y="1466425"/>
            <a:chExt cx="776900" cy="486300"/>
          </a:xfrm>
        </p:grpSpPr>
        <p:sp>
          <p:nvSpPr>
            <p:cNvPr id="393" name="Google Shape;393;p41"/>
            <p:cNvSpPr/>
            <p:nvPr/>
          </p:nvSpPr>
          <p:spPr>
            <a:xfrm>
              <a:off x="457200" y="1466425"/>
              <a:ext cx="695400" cy="486300"/>
            </a:xfrm>
            <a:prstGeom prst="roundRect">
              <a:avLst>
                <a:gd name="adj" fmla="val 16667"/>
              </a:avLst>
            </a:prstGeom>
            <a:solidFill>
              <a:srgbClr val="9EE2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03</a:t>
              </a:r>
              <a:endParaRPr sz="3000">
                <a:latin typeface="Roboto Thin"/>
                <a:ea typeface="Roboto Thin"/>
                <a:cs typeface="Roboto Thin"/>
                <a:sym typeface="Roboto Thin"/>
              </a:endParaRPr>
            </a:p>
          </p:txBody>
        </p:sp>
        <p:sp>
          <p:nvSpPr>
            <p:cNvPr id="394" name="Google Shape;394;p41"/>
            <p:cNvSpPr/>
            <p:nvPr/>
          </p:nvSpPr>
          <p:spPr>
            <a:xfrm rot="5400000">
              <a:off x="973100" y="1624950"/>
              <a:ext cx="333375" cy="188625"/>
            </a:xfrm>
            <a:prstGeom prst="flowChartExtract">
              <a:avLst/>
            </a:prstGeom>
            <a:solidFill>
              <a:srgbClr val="9EE2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5" name="Google Shape;395;p41"/>
          <p:cNvSpPr/>
          <p:nvPr/>
        </p:nvSpPr>
        <p:spPr>
          <a:xfrm>
            <a:off x="1352550" y="3011050"/>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6" name="Google Shape;396;p41"/>
          <p:cNvGrpSpPr/>
          <p:nvPr/>
        </p:nvGrpSpPr>
        <p:grpSpPr>
          <a:xfrm>
            <a:off x="457200" y="3011050"/>
            <a:ext cx="776900" cy="486300"/>
            <a:chOff x="457200" y="1466425"/>
            <a:chExt cx="776900" cy="486300"/>
          </a:xfrm>
        </p:grpSpPr>
        <p:sp>
          <p:nvSpPr>
            <p:cNvPr id="397" name="Google Shape;397;p41"/>
            <p:cNvSpPr/>
            <p:nvPr/>
          </p:nvSpPr>
          <p:spPr>
            <a:xfrm>
              <a:off x="457200" y="1466425"/>
              <a:ext cx="695400" cy="486300"/>
            </a:xfrm>
            <a:prstGeom prst="roundRect">
              <a:avLst>
                <a:gd name="adj" fmla="val 16667"/>
              </a:avLst>
            </a:prstGeom>
            <a:solidFill>
              <a:srgbClr val="9EE2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04</a:t>
              </a:r>
              <a:endParaRPr sz="3000">
                <a:latin typeface="Roboto Thin"/>
                <a:ea typeface="Roboto Thin"/>
                <a:cs typeface="Roboto Thin"/>
                <a:sym typeface="Roboto Thin"/>
              </a:endParaRPr>
            </a:p>
          </p:txBody>
        </p:sp>
        <p:sp>
          <p:nvSpPr>
            <p:cNvPr id="398" name="Google Shape;398;p41"/>
            <p:cNvSpPr/>
            <p:nvPr/>
          </p:nvSpPr>
          <p:spPr>
            <a:xfrm rot="5400000">
              <a:off x="973100" y="1624950"/>
              <a:ext cx="333375" cy="188625"/>
            </a:xfrm>
            <a:prstGeom prst="flowChartExtract">
              <a:avLst/>
            </a:prstGeom>
            <a:solidFill>
              <a:srgbClr val="9EE2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 name="Google Shape;399;p41"/>
          <p:cNvSpPr/>
          <p:nvPr/>
        </p:nvSpPr>
        <p:spPr>
          <a:xfrm>
            <a:off x="1352550" y="3602138"/>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0" name="Google Shape;400;p41"/>
          <p:cNvGrpSpPr/>
          <p:nvPr/>
        </p:nvGrpSpPr>
        <p:grpSpPr>
          <a:xfrm>
            <a:off x="457200" y="3602137"/>
            <a:ext cx="776900" cy="486300"/>
            <a:chOff x="457200" y="1466425"/>
            <a:chExt cx="776900" cy="486300"/>
          </a:xfrm>
        </p:grpSpPr>
        <p:sp>
          <p:nvSpPr>
            <p:cNvPr id="401" name="Google Shape;401;p41"/>
            <p:cNvSpPr/>
            <p:nvPr/>
          </p:nvSpPr>
          <p:spPr>
            <a:xfrm>
              <a:off x="457200" y="1466425"/>
              <a:ext cx="695400" cy="486300"/>
            </a:xfrm>
            <a:prstGeom prst="roundRect">
              <a:avLst>
                <a:gd name="adj" fmla="val 16667"/>
              </a:avLst>
            </a:prstGeom>
            <a:solidFill>
              <a:srgbClr val="9EE2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05</a:t>
              </a:r>
              <a:endParaRPr sz="3000">
                <a:latin typeface="Roboto Thin"/>
                <a:ea typeface="Roboto Thin"/>
                <a:cs typeface="Roboto Thin"/>
                <a:sym typeface="Roboto Thin"/>
              </a:endParaRPr>
            </a:p>
          </p:txBody>
        </p:sp>
        <p:sp>
          <p:nvSpPr>
            <p:cNvPr id="402" name="Google Shape;402;p41"/>
            <p:cNvSpPr/>
            <p:nvPr/>
          </p:nvSpPr>
          <p:spPr>
            <a:xfrm rot="5400000">
              <a:off x="973100" y="1624950"/>
              <a:ext cx="333375" cy="188625"/>
            </a:xfrm>
            <a:prstGeom prst="flowChartExtract">
              <a:avLst/>
            </a:prstGeom>
            <a:solidFill>
              <a:srgbClr val="9EE2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 name="Google Shape;403;p41"/>
          <p:cNvSpPr/>
          <p:nvPr/>
        </p:nvSpPr>
        <p:spPr>
          <a:xfrm>
            <a:off x="1352550" y="4193263"/>
            <a:ext cx="75171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04" name="Google Shape;404;p41"/>
          <p:cNvGrpSpPr/>
          <p:nvPr/>
        </p:nvGrpSpPr>
        <p:grpSpPr>
          <a:xfrm>
            <a:off x="457200" y="4193262"/>
            <a:ext cx="776900" cy="486300"/>
            <a:chOff x="457200" y="1466425"/>
            <a:chExt cx="776900" cy="486300"/>
          </a:xfrm>
        </p:grpSpPr>
        <p:sp>
          <p:nvSpPr>
            <p:cNvPr id="405" name="Google Shape;405;p41"/>
            <p:cNvSpPr/>
            <p:nvPr/>
          </p:nvSpPr>
          <p:spPr>
            <a:xfrm>
              <a:off x="457200" y="1466425"/>
              <a:ext cx="695400" cy="486300"/>
            </a:xfrm>
            <a:prstGeom prst="roundRect">
              <a:avLst>
                <a:gd name="adj" fmla="val 16667"/>
              </a:avLst>
            </a:prstGeom>
            <a:solidFill>
              <a:srgbClr val="9EE24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3000">
                  <a:latin typeface="Roboto Thin"/>
                  <a:ea typeface="Roboto Thin"/>
                  <a:cs typeface="Roboto Thin"/>
                  <a:sym typeface="Roboto Thin"/>
                </a:rPr>
                <a:t>06</a:t>
              </a:r>
              <a:endParaRPr sz="3000">
                <a:latin typeface="Roboto Thin"/>
                <a:ea typeface="Roboto Thin"/>
                <a:cs typeface="Roboto Thin"/>
                <a:sym typeface="Roboto Thin"/>
              </a:endParaRPr>
            </a:p>
          </p:txBody>
        </p:sp>
        <p:sp>
          <p:nvSpPr>
            <p:cNvPr id="406" name="Google Shape;406;p41"/>
            <p:cNvSpPr/>
            <p:nvPr/>
          </p:nvSpPr>
          <p:spPr>
            <a:xfrm rot="5400000">
              <a:off x="973100" y="1624950"/>
              <a:ext cx="333375" cy="188625"/>
            </a:xfrm>
            <a:prstGeom prst="flowChartExtract">
              <a:avLst/>
            </a:prstGeom>
            <a:solidFill>
              <a:srgbClr val="9EE24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7" name="Google Shape;407;p41"/>
          <p:cNvSpPr txBox="1">
            <a:spLocks noGrp="1"/>
          </p:cNvSpPr>
          <p:nvPr>
            <p:ph type="subTitle" idx="3"/>
          </p:nvPr>
        </p:nvSpPr>
        <p:spPr>
          <a:xfrm>
            <a:off x="-12075" y="1848850"/>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8" name="Google Shape;408;p41"/>
          <p:cNvSpPr txBox="1">
            <a:spLocks noGrp="1"/>
          </p:cNvSpPr>
          <p:nvPr>
            <p:ph type="subTitle" idx="4"/>
          </p:nvPr>
        </p:nvSpPr>
        <p:spPr>
          <a:xfrm>
            <a:off x="-12075" y="24399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09" name="Google Shape;409;p41"/>
          <p:cNvSpPr txBox="1">
            <a:spLocks noGrp="1"/>
          </p:cNvSpPr>
          <p:nvPr>
            <p:ph type="subTitle" idx="5"/>
          </p:nvPr>
        </p:nvSpPr>
        <p:spPr>
          <a:xfrm>
            <a:off x="-12150" y="3031025"/>
            <a:ext cx="91686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0" name="Google Shape;410;p41"/>
          <p:cNvSpPr txBox="1">
            <a:spLocks noGrp="1"/>
          </p:cNvSpPr>
          <p:nvPr>
            <p:ph type="subTitle" idx="6"/>
          </p:nvPr>
        </p:nvSpPr>
        <p:spPr>
          <a:xfrm>
            <a:off x="12475" y="3622088"/>
            <a:ext cx="91440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1" name="Google Shape;411;p41"/>
          <p:cNvSpPr txBox="1">
            <a:spLocks noGrp="1"/>
          </p:cNvSpPr>
          <p:nvPr>
            <p:ph type="subTitle" idx="7"/>
          </p:nvPr>
        </p:nvSpPr>
        <p:spPr>
          <a:xfrm>
            <a:off x="12475" y="4236125"/>
            <a:ext cx="9144000" cy="4464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2" name="Google Shape;412;p41"/>
          <p:cNvSpPr txBox="1">
            <a:spLocks noGrp="1"/>
          </p:cNvSpPr>
          <p:nvPr>
            <p:ph type="subTitle" idx="8"/>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39.xml><?xml version="1.0" encoding="utf-8"?>
<p:sldLayout xmlns:a="http://schemas.openxmlformats.org/drawingml/2006/main" xmlns:r="http://schemas.openxmlformats.org/officeDocument/2006/relationships" xmlns:p="http://schemas.openxmlformats.org/presentationml/2006/main" matchingName="34. Numbered 1–7">
  <p:cSld name="CUSTOM_2_7_1_3_1_1_1">
    <p:spTree>
      <p:nvGrpSpPr>
        <p:cNvPr id="1" name="Shape 413"/>
        <p:cNvGrpSpPr/>
        <p:nvPr/>
      </p:nvGrpSpPr>
      <p:grpSpPr>
        <a:xfrm>
          <a:off x="0" y="0"/>
          <a:ext cx="0" cy="0"/>
          <a:chOff x="0" y="0"/>
          <a:chExt cx="0" cy="0"/>
        </a:xfrm>
      </p:grpSpPr>
      <p:sp>
        <p:nvSpPr>
          <p:cNvPr id="414" name="Google Shape;414;p42"/>
          <p:cNvSpPr/>
          <p:nvPr/>
        </p:nvSpPr>
        <p:spPr>
          <a:xfrm>
            <a:off x="1254500" y="116162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2"/>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16" name="Google Shape;416;p42"/>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17" name="Google Shape;417;p42"/>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418" name="Google Shape;418;p42"/>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419" name="Google Shape;419;p42"/>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grpSp>
        <p:nvGrpSpPr>
          <p:cNvPr id="420" name="Google Shape;420;p42"/>
          <p:cNvGrpSpPr/>
          <p:nvPr/>
        </p:nvGrpSpPr>
        <p:grpSpPr>
          <a:xfrm>
            <a:off x="457222" y="1149803"/>
            <a:ext cx="713194" cy="446423"/>
            <a:chOff x="457200" y="1466425"/>
            <a:chExt cx="776900" cy="486300"/>
          </a:xfrm>
        </p:grpSpPr>
        <p:sp>
          <p:nvSpPr>
            <p:cNvPr id="421" name="Google Shape;421;p42"/>
            <p:cNvSpPr/>
            <p:nvPr/>
          </p:nvSpPr>
          <p:spPr>
            <a:xfrm>
              <a:off x="457200" y="1466425"/>
              <a:ext cx="695400" cy="486300"/>
            </a:xfrm>
            <a:prstGeom prst="roundRect">
              <a:avLst>
                <a:gd name="adj" fmla="val 16667"/>
              </a:avLst>
            </a:prstGeom>
            <a:solidFill>
              <a:srgbClr val="FF992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01</a:t>
              </a:r>
              <a:endParaRPr sz="2600">
                <a:solidFill>
                  <a:srgbClr val="FFFFFF"/>
                </a:solidFill>
                <a:latin typeface="Roboto Light"/>
                <a:ea typeface="Roboto Light"/>
                <a:cs typeface="Roboto Light"/>
                <a:sym typeface="Roboto Light"/>
              </a:endParaRPr>
            </a:p>
          </p:txBody>
        </p:sp>
        <p:sp>
          <p:nvSpPr>
            <p:cNvPr id="422" name="Google Shape;422;p42"/>
            <p:cNvSpPr/>
            <p:nvPr/>
          </p:nvSpPr>
          <p:spPr>
            <a:xfrm rot="5400000">
              <a:off x="973100" y="1624950"/>
              <a:ext cx="333375" cy="188625"/>
            </a:xfrm>
            <a:prstGeom prst="flowChartExtract">
              <a:avLst/>
            </a:prstGeom>
            <a:solidFill>
              <a:srgbClr val="FF9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3" name="Google Shape;423;p42"/>
          <p:cNvSpPr txBox="1">
            <a:spLocks noGrp="1"/>
          </p:cNvSpPr>
          <p:nvPr>
            <p:ph type="subTitle" idx="2"/>
          </p:nvPr>
        </p:nvSpPr>
        <p:spPr>
          <a:xfrm>
            <a:off x="0" y="117532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24" name="Google Shape;424;p42"/>
          <p:cNvSpPr/>
          <p:nvPr/>
        </p:nvSpPr>
        <p:spPr>
          <a:xfrm>
            <a:off x="1254500" y="1684250"/>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25" name="Google Shape;425;p42"/>
          <p:cNvGrpSpPr/>
          <p:nvPr/>
        </p:nvGrpSpPr>
        <p:grpSpPr>
          <a:xfrm>
            <a:off x="457222" y="1672428"/>
            <a:ext cx="713194" cy="446423"/>
            <a:chOff x="457200" y="1466425"/>
            <a:chExt cx="776900" cy="486300"/>
          </a:xfrm>
        </p:grpSpPr>
        <p:sp>
          <p:nvSpPr>
            <p:cNvPr id="426" name="Google Shape;426;p42"/>
            <p:cNvSpPr/>
            <p:nvPr/>
          </p:nvSpPr>
          <p:spPr>
            <a:xfrm>
              <a:off x="457200" y="1466425"/>
              <a:ext cx="695400" cy="486300"/>
            </a:xfrm>
            <a:prstGeom prst="roundRect">
              <a:avLst>
                <a:gd name="adj" fmla="val 16667"/>
              </a:avLst>
            </a:prstGeom>
            <a:solidFill>
              <a:srgbClr val="FF992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02</a:t>
              </a:r>
              <a:endParaRPr sz="2600">
                <a:solidFill>
                  <a:srgbClr val="FFFFFF"/>
                </a:solidFill>
                <a:latin typeface="Roboto Light"/>
                <a:ea typeface="Roboto Light"/>
                <a:cs typeface="Roboto Light"/>
                <a:sym typeface="Roboto Light"/>
              </a:endParaRPr>
            </a:p>
          </p:txBody>
        </p:sp>
        <p:sp>
          <p:nvSpPr>
            <p:cNvPr id="427" name="Google Shape;427;p42"/>
            <p:cNvSpPr/>
            <p:nvPr/>
          </p:nvSpPr>
          <p:spPr>
            <a:xfrm rot="5400000">
              <a:off x="973100" y="1624950"/>
              <a:ext cx="333375" cy="188625"/>
            </a:xfrm>
            <a:prstGeom prst="flowChartExtract">
              <a:avLst/>
            </a:prstGeom>
            <a:solidFill>
              <a:srgbClr val="FF9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42"/>
          <p:cNvSpPr txBox="1">
            <a:spLocks noGrp="1"/>
          </p:cNvSpPr>
          <p:nvPr>
            <p:ph type="subTitle" idx="3"/>
          </p:nvPr>
        </p:nvSpPr>
        <p:spPr>
          <a:xfrm>
            <a:off x="125" y="1697950"/>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29" name="Google Shape;429;p42"/>
          <p:cNvSpPr/>
          <p:nvPr/>
        </p:nvSpPr>
        <p:spPr>
          <a:xfrm>
            <a:off x="1254475" y="2207400"/>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0" name="Google Shape;430;p42"/>
          <p:cNvGrpSpPr/>
          <p:nvPr/>
        </p:nvGrpSpPr>
        <p:grpSpPr>
          <a:xfrm>
            <a:off x="457197" y="2195578"/>
            <a:ext cx="713194" cy="446423"/>
            <a:chOff x="457200" y="1466425"/>
            <a:chExt cx="776900" cy="486300"/>
          </a:xfrm>
        </p:grpSpPr>
        <p:sp>
          <p:nvSpPr>
            <p:cNvPr id="431" name="Google Shape;431;p42"/>
            <p:cNvSpPr/>
            <p:nvPr/>
          </p:nvSpPr>
          <p:spPr>
            <a:xfrm>
              <a:off x="457200" y="1466425"/>
              <a:ext cx="695400" cy="486300"/>
            </a:xfrm>
            <a:prstGeom prst="roundRect">
              <a:avLst>
                <a:gd name="adj" fmla="val 16667"/>
              </a:avLst>
            </a:prstGeom>
            <a:solidFill>
              <a:srgbClr val="FF992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03</a:t>
              </a:r>
              <a:endParaRPr sz="2600">
                <a:solidFill>
                  <a:srgbClr val="FFFFFF"/>
                </a:solidFill>
                <a:latin typeface="Roboto Light"/>
                <a:ea typeface="Roboto Light"/>
                <a:cs typeface="Roboto Light"/>
                <a:sym typeface="Roboto Light"/>
              </a:endParaRPr>
            </a:p>
          </p:txBody>
        </p:sp>
        <p:sp>
          <p:nvSpPr>
            <p:cNvPr id="432" name="Google Shape;432;p42"/>
            <p:cNvSpPr/>
            <p:nvPr/>
          </p:nvSpPr>
          <p:spPr>
            <a:xfrm rot="5400000">
              <a:off x="973100" y="1624950"/>
              <a:ext cx="333375" cy="188625"/>
            </a:xfrm>
            <a:prstGeom prst="flowChartExtract">
              <a:avLst/>
            </a:prstGeom>
            <a:solidFill>
              <a:srgbClr val="FF9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3" name="Google Shape;433;p42"/>
          <p:cNvSpPr txBox="1">
            <a:spLocks noGrp="1"/>
          </p:cNvSpPr>
          <p:nvPr>
            <p:ph type="subTitle" idx="4"/>
          </p:nvPr>
        </p:nvSpPr>
        <p:spPr>
          <a:xfrm>
            <a:off x="0" y="2221100"/>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34" name="Google Shape;434;p42"/>
          <p:cNvSpPr/>
          <p:nvPr/>
        </p:nvSpPr>
        <p:spPr>
          <a:xfrm>
            <a:off x="1254475" y="273002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35" name="Google Shape;435;p42"/>
          <p:cNvGrpSpPr/>
          <p:nvPr/>
        </p:nvGrpSpPr>
        <p:grpSpPr>
          <a:xfrm>
            <a:off x="457197" y="2718203"/>
            <a:ext cx="713194" cy="446423"/>
            <a:chOff x="457200" y="1466425"/>
            <a:chExt cx="776900" cy="486300"/>
          </a:xfrm>
        </p:grpSpPr>
        <p:sp>
          <p:nvSpPr>
            <p:cNvPr id="436" name="Google Shape;436;p42"/>
            <p:cNvSpPr/>
            <p:nvPr/>
          </p:nvSpPr>
          <p:spPr>
            <a:xfrm>
              <a:off x="457200" y="1466425"/>
              <a:ext cx="695400" cy="486300"/>
            </a:xfrm>
            <a:prstGeom prst="roundRect">
              <a:avLst>
                <a:gd name="adj" fmla="val 16667"/>
              </a:avLst>
            </a:prstGeom>
            <a:solidFill>
              <a:srgbClr val="FF992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04</a:t>
              </a:r>
              <a:endParaRPr sz="2600">
                <a:solidFill>
                  <a:srgbClr val="FFFFFF"/>
                </a:solidFill>
                <a:latin typeface="Roboto Light"/>
                <a:ea typeface="Roboto Light"/>
                <a:cs typeface="Roboto Light"/>
                <a:sym typeface="Roboto Light"/>
              </a:endParaRPr>
            </a:p>
          </p:txBody>
        </p:sp>
        <p:sp>
          <p:nvSpPr>
            <p:cNvPr id="437" name="Google Shape;437;p42"/>
            <p:cNvSpPr/>
            <p:nvPr/>
          </p:nvSpPr>
          <p:spPr>
            <a:xfrm rot="5400000">
              <a:off x="973100" y="1624950"/>
              <a:ext cx="333375" cy="188625"/>
            </a:xfrm>
            <a:prstGeom prst="flowChartExtract">
              <a:avLst/>
            </a:prstGeom>
            <a:solidFill>
              <a:srgbClr val="FF9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38" name="Google Shape;438;p42"/>
          <p:cNvSpPr txBox="1">
            <a:spLocks noGrp="1"/>
          </p:cNvSpPr>
          <p:nvPr>
            <p:ph type="subTitle" idx="5"/>
          </p:nvPr>
        </p:nvSpPr>
        <p:spPr>
          <a:xfrm>
            <a:off x="-125" y="274372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39" name="Google Shape;439;p42"/>
          <p:cNvSpPr/>
          <p:nvPr/>
        </p:nvSpPr>
        <p:spPr>
          <a:xfrm>
            <a:off x="1254500" y="3252650"/>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0" name="Google Shape;440;p42"/>
          <p:cNvGrpSpPr/>
          <p:nvPr/>
        </p:nvGrpSpPr>
        <p:grpSpPr>
          <a:xfrm>
            <a:off x="457222" y="3240828"/>
            <a:ext cx="713194" cy="446423"/>
            <a:chOff x="457200" y="1466425"/>
            <a:chExt cx="776900" cy="486300"/>
          </a:xfrm>
        </p:grpSpPr>
        <p:sp>
          <p:nvSpPr>
            <p:cNvPr id="441" name="Google Shape;441;p42"/>
            <p:cNvSpPr/>
            <p:nvPr/>
          </p:nvSpPr>
          <p:spPr>
            <a:xfrm>
              <a:off x="457200" y="1466425"/>
              <a:ext cx="695400" cy="486300"/>
            </a:xfrm>
            <a:prstGeom prst="roundRect">
              <a:avLst>
                <a:gd name="adj" fmla="val 16667"/>
              </a:avLst>
            </a:prstGeom>
            <a:solidFill>
              <a:srgbClr val="FF992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05</a:t>
              </a:r>
              <a:endParaRPr sz="2600">
                <a:solidFill>
                  <a:srgbClr val="FFFFFF"/>
                </a:solidFill>
                <a:latin typeface="Roboto Light"/>
                <a:ea typeface="Roboto Light"/>
                <a:cs typeface="Roboto Light"/>
                <a:sym typeface="Roboto Light"/>
              </a:endParaRPr>
            </a:p>
          </p:txBody>
        </p:sp>
        <p:sp>
          <p:nvSpPr>
            <p:cNvPr id="442" name="Google Shape;442;p42"/>
            <p:cNvSpPr/>
            <p:nvPr/>
          </p:nvSpPr>
          <p:spPr>
            <a:xfrm rot="5400000">
              <a:off x="973100" y="1624950"/>
              <a:ext cx="333375" cy="188625"/>
            </a:xfrm>
            <a:prstGeom prst="flowChartExtract">
              <a:avLst/>
            </a:prstGeom>
            <a:solidFill>
              <a:srgbClr val="FF9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3" name="Google Shape;443;p42"/>
          <p:cNvSpPr txBox="1">
            <a:spLocks noGrp="1"/>
          </p:cNvSpPr>
          <p:nvPr>
            <p:ph type="subTitle" idx="6"/>
          </p:nvPr>
        </p:nvSpPr>
        <p:spPr>
          <a:xfrm>
            <a:off x="25" y="3266350"/>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44" name="Google Shape;444;p42"/>
          <p:cNvSpPr/>
          <p:nvPr/>
        </p:nvSpPr>
        <p:spPr>
          <a:xfrm>
            <a:off x="1254500" y="377527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45" name="Google Shape;445;p42"/>
          <p:cNvGrpSpPr/>
          <p:nvPr/>
        </p:nvGrpSpPr>
        <p:grpSpPr>
          <a:xfrm>
            <a:off x="457222" y="3763453"/>
            <a:ext cx="713194" cy="446423"/>
            <a:chOff x="457200" y="1466425"/>
            <a:chExt cx="776900" cy="486300"/>
          </a:xfrm>
        </p:grpSpPr>
        <p:sp>
          <p:nvSpPr>
            <p:cNvPr id="446" name="Google Shape;446;p42"/>
            <p:cNvSpPr/>
            <p:nvPr/>
          </p:nvSpPr>
          <p:spPr>
            <a:xfrm>
              <a:off x="457200" y="1466425"/>
              <a:ext cx="695400" cy="486300"/>
            </a:xfrm>
            <a:prstGeom prst="roundRect">
              <a:avLst>
                <a:gd name="adj" fmla="val 16667"/>
              </a:avLst>
            </a:prstGeom>
            <a:solidFill>
              <a:srgbClr val="FF992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06</a:t>
              </a:r>
              <a:endParaRPr sz="2600">
                <a:solidFill>
                  <a:srgbClr val="FFFFFF"/>
                </a:solidFill>
                <a:latin typeface="Roboto Light"/>
                <a:ea typeface="Roboto Light"/>
                <a:cs typeface="Roboto Light"/>
                <a:sym typeface="Roboto Light"/>
              </a:endParaRPr>
            </a:p>
          </p:txBody>
        </p:sp>
        <p:sp>
          <p:nvSpPr>
            <p:cNvPr id="447" name="Google Shape;447;p42"/>
            <p:cNvSpPr/>
            <p:nvPr/>
          </p:nvSpPr>
          <p:spPr>
            <a:xfrm rot="5400000">
              <a:off x="973100" y="1624950"/>
              <a:ext cx="333375" cy="188625"/>
            </a:xfrm>
            <a:prstGeom prst="flowChartExtract">
              <a:avLst/>
            </a:prstGeom>
            <a:solidFill>
              <a:srgbClr val="FF9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48" name="Google Shape;448;p42"/>
          <p:cNvSpPr txBox="1">
            <a:spLocks noGrp="1"/>
          </p:cNvSpPr>
          <p:nvPr>
            <p:ph type="subTitle" idx="7"/>
          </p:nvPr>
        </p:nvSpPr>
        <p:spPr>
          <a:xfrm>
            <a:off x="-50" y="378897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49" name="Google Shape;449;p42"/>
          <p:cNvSpPr/>
          <p:nvPr/>
        </p:nvSpPr>
        <p:spPr>
          <a:xfrm>
            <a:off x="1254500" y="4323425"/>
            <a:ext cx="76401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42"/>
          <p:cNvGrpSpPr/>
          <p:nvPr/>
        </p:nvGrpSpPr>
        <p:grpSpPr>
          <a:xfrm>
            <a:off x="457222" y="4311603"/>
            <a:ext cx="713194" cy="446423"/>
            <a:chOff x="457200" y="1466425"/>
            <a:chExt cx="776900" cy="486300"/>
          </a:xfrm>
        </p:grpSpPr>
        <p:sp>
          <p:nvSpPr>
            <p:cNvPr id="451" name="Google Shape;451;p42"/>
            <p:cNvSpPr/>
            <p:nvPr/>
          </p:nvSpPr>
          <p:spPr>
            <a:xfrm>
              <a:off x="457200" y="1466425"/>
              <a:ext cx="695400" cy="486300"/>
            </a:xfrm>
            <a:prstGeom prst="roundRect">
              <a:avLst>
                <a:gd name="adj" fmla="val 16667"/>
              </a:avLst>
            </a:prstGeom>
            <a:solidFill>
              <a:srgbClr val="FF992D"/>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600">
                  <a:solidFill>
                    <a:srgbClr val="FFFFFF"/>
                  </a:solidFill>
                  <a:latin typeface="Roboto Light"/>
                  <a:ea typeface="Roboto Light"/>
                  <a:cs typeface="Roboto Light"/>
                  <a:sym typeface="Roboto Light"/>
                </a:rPr>
                <a:t>07</a:t>
              </a:r>
              <a:endParaRPr sz="2600">
                <a:solidFill>
                  <a:srgbClr val="FFFFFF"/>
                </a:solidFill>
                <a:latin typeface="Roboto Light"/>
                <a:ea typeface="Roboto Light"/>
                <a:cs typeface="Roboto Light"/>
                <a:sym typeface="Roboto Light"/>
              </a:endParaRPr>
            </a:p>
          </p:txBody>
        </p:sp>
        <p:sp>
          <p:nvSpPr>
            <p:cNvPr id="452" name="Google Shape;452;p42"/>
            <p:cNvSpPr/>
            <p:nvPr/>
          </p:nvSpPr>
          <p:spPr>
            <a:xfrm rot="5400000">
              <a:off x="973100" y="1624950"/>
              <a:ext cx="333375" cy="188625"/>
            </a:xfrm>
            <a:prstGeom prst="flowChartExtract">
              <a:avLst/>
            </a:prstGeom>
            <a:solidFill>
              <a:srgbClr val="FF99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42"/>
          <p:cNvSpPr txBox="1">
            <a:spLocks noGrp="1"/>
          </p:cNvSpPr>
          <p:nvPr>
            <p:ph type="subTitle" idx="8"/>
          </p:nvPr>
        </p:nvSpPr>
        <p:spPr>
          <a:xfrm>
            <a:off x="25" y="4337125"/>
            <a:ext cx="8869800" cy="446400"/>
          </a:xfrm>
          <a:prstGeom prst="rect">
            <a:avLst/>
          </a:prstGeom>
          <a:noFill/>
          <a:ln>
            <a:noFill/>
          </a:ln>
        </p:spPr>
        <p:txBody>
          <a:bodyPr spcFirstLastPara="1" wrap="square" lIns="146302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54" name="Google Shape;454;p42"/>
          <p:cNvSpPr txBox="1">
            <a:spLocks noGrp="1"/>
          </p:cNvSpPr>
          <p:nvPr>
            <p:ph type="subTitle" idx="9"/>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0"/>
        <p:cNvGrpSpPr/>
        <p:nvPr/>
      </p:nvGrpSpPr>
      <p:grpSpPr>
        <a:xfrm>
          <a:off x="0" y="0"/>
          <a:ext cx="0" cy="0"/>
          <a:chOff x="0" y="0"/>
          <a:chExt cx="0" cy="0"/>
        </a:xfrm>
      </p:grpSpPr>
      <p:sp>
        <p:nvSpPr>
          <p:cNvPr id="21" name="Google Shape;21;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2" name="Google Shape;22;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3" name="Google Shape;23;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Autofit/>
          </a:bodyPr>
          <a:lstStyle>
            <a:lvl1pPr marL="457200" lvl="0" indent="-317500">
              <a:spcBef>
                <a:spcPts val="0"/>
              </a:spcBef>
              <a:spcAft>
                <a:spcPts val="0"/>
              </a:spcAft>
              <a:buSzPts val="1400"/>
              <a:buChar char="●"/>
              <a:defRPr sz="14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24" name="Google Shape;24;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matchingName="35. Numbered 1–3">
  <p:cSld name="CUSTOM_2_7_1_5_2_1">
    <p:spTree>
      <p:nvGrpSpPr>
        <p:cNvPr id="1" name="Shape 455"/>
        <p:cNvGrpSpPr/>
        <p:nvPr/>
      </p:nvGrpSpPr>
      <p:grpSpPr>
        <a:xfrm>
          <a:off x="0" y="0"/>
          <a:ext cx="0" cy="0"/>
          <a:chOff x="0" y="0"/>
          <a:chExt cx="0" cy="0"/>
        </a:xfrm>
      </p:grpSpPr>
      <p:sp>
        <p:nvSpPr>
          <p:cNvPr id="456" name="Google Shape;456;p43"/>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57" name="Google Shape;457;p43"/>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58" name="Google Shape;458;p43"/>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459" name="Google Shape;459;p43"/>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460" name="Google Shape;460;p43"/>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461" name="Google Shape;461;p43"/>
          <p:cNvSpPr/>
          <p:nvPr/>
        </p:nvSpPr>
        <p:spPr>
          <a:xfrm flipH="1">
            <a:off x="724275" y="193777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3"/>
          <p:cNvSpPr txBox="1">
            <a:spLocks noGrp="1"/>
          </p:cNvSpPr>
          <p:nvPr>
            <p:ph type="subTitle" idx="2"/>
          </p:nvPr>
        </p:nvSpPr>
        <p:spPr>
          <a:xfrm>
            <a:off x="724275" y="1937825"/>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grpSp>
        <p:nvGrpSpPr>
          <p:cNvPr id="463" name="Google Shape;463;p43"/>
          <p:cNvGrpSpPr/>
          <p:nvPr/>
        </p:nvGrpSpPr>
        <p:grpSpPr>
          <a:xfrm>
            <a:off x="457181" y="1345103"/>
            <a:ext cx="533372" cy="533480"/>
            <a:chOff x="457200" y="1378813"/>
            <a:chExt cx="695400" cy="695450"/>
          </a:xfrm>
        </p:grpSpPr>
        <p:sp>
          <p:nvSpPr>
            <p:cNvPr id="464" name="Google Shape;464;p43"/>
            <p:cNvSpPr/>
            <p:nvPr/>
          </p:nvSpPr>
          <p:spPr>
            <a:xfrm>
              <a:off x="457200" y="1378813"/>
              <a:ext cx="695400" cy="621300"/>
            </a:xfrm>
            <a:prstGeom prst="roundRect">
              <a:avLst>
                <a:gd name="adj" fmla="val 16667"/>
              </a:avLst>
            </a:prstGeom>
            <a:solidFill>
              <a:srgbClr val="00D6C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01</a:t>
              </a:r>
              <a:endParaRPr sz="2100">
                <a:latin typeface="Roboto Light"/>
                <a:ea typeface="Roboto Light"/>
                <a:cs typeface="Roboto Light"/>
                <a:sym typeface="Roboto Light"/>
              </a:endParaRPr>
            </a:p>
          </p:txBody>
        </p:sp>
        <p:sp>
          <p:nvSpPr>
            <p:cNvPr id="465" name="Google Shape;465;p43"/>
            <p:cNvSpPr/>
            <p:nvPr/>
          </p:nvSpPr>
          <p:spPr>
            <a:xfrm rot="10800000">
              <a:off x="634726" y="1885638"/>
              <a:ext cx="340325" cy="188625"/>
            </a:xfrm>
            <a:prstGeom prst="flowChartExtract">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6" name="Google Shape;466;p43"/>
          <p:cNvGrpSpPr/>
          <p:nvPr/>
        </p:nvGrpSpPr>
        <p:grpSpPr>
          <a:xfrm>
            <a:off x="3228956" y="1345103"/>
            <a:ext cx="533372" cy="533480"/>
            <a:chOff x="457200" y="1378813"/>
            <a:chExt cx="695400" cy="695450"/>
          </a:xfrm>
        </p:grpSpPr>
        <p:sp>
          <p:nvSpPr>
            <p:cNvPr id="467" name="Google Shape;467;p43"/>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468" name="Google Shape;468;p43"/>
            <p:cNvSpPr/>
            <p:nvPr/>
          </p:nvSpPr>
          <p:spPr>
            <a:xfrm rot="10800000">
              <a:off x="634726" y="1885638"/>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469" name="Google Shape;469;p43"/>
          <p:cNvSpPr/>
          <p:nvPr/>
        </p:nvSpPr>
        <p:spPr>
          <a:xfrm flipH="1">
            <a:off x="3496050" y="193777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3"/>
          <p:cNvSpPr txBox="1">
            <a:spLocks noGrp="1"/>
          </p:cNvSpPr>
          <p:nvPr>
            <p:ph type="subTitle" idx="3"/>
          </p:nvPr>
        </p:nvSpPr>
        <p:spPr>
          <a:xfrm>
            <a:off x="3496050" y="193783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grpSp>
        <p:nvGrpSpPr>
          <p:cNvPr id="471" name="Google Shape;471;p43"/>
          <p:cNvGrpSpPr/>
          <p:nvPr/>
        </p:nvGrpSpPr>
        <p:grpSpPr>
          <a:xfrm>
            <a:off x="6134081" y="1345853"/>
            <a:ext cx="533372" cy="533480"/>
            <a:chOff x="457200" y="1378813"/>
            <a:chExt cx="695400" cy="695450"/>
          </a:xfrm>
        </p:grpSpPr>
        <p:sp>
          <p:nvSpPr>
            <p:cNvPr id="472" name="Google Shape;472;p43"/>
            <p:cNvSpPr/>
            <p:nvPr/>
          </p:nvSpPr>
          <p:spPr>
            <a:xfrm>
              <a:off x="457200" y="1378813"/>
              <a:ext cx="695400" cy="621300"/>
            </a:xfrm>
            <a:prstGeom prst="roundRect">
              <a:avLst>
                <a:gd name="adj" fmla="val 16667"/>
              </a:avLst>
            </a:prstGeom>
            <a:solidFill>
              <a:srgbClr val="04346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03</a:t>
              </a:r>
              <a:endParaRPr sz="2100">
                <a:solidFill>
                  <a:srgbClr val="FFFFFF"/>
                </a:solidFill>
                <a:latin typeface="Roboto Light"/>
                <a:ea typeface="Roboto Light"/>
                <a:cs typeface="Roboto Light"/>
                <a:sym typeface="Roboto Light"/>
              </a:endParaRPr>
            </a:p>
          </p:txBody>
        </p:sp>
        <p:sp>
          <p:nvSpPr>
            <p:cNvPr id="473" name="Google Shape;473;p43"/>
            <p:cNvSpPr/>
            <p:nvPr/>
          </p:nvSpPr>
          <p:spPr>
            <a:xfrm rot="10800000">
              <a:off x="634726" y="1885638"/>
              <a:ext cx="340325" cy="188625"/>
            </a:xfrm>
            <a:prstGeom prst="flowChartExtract">
              <a:avLst/>
            </a:prstGeom>
            <a:solidFill>
              <a:srgbClr val="043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474" name="Google Shape;474;p43"/>
          <p:cNvSpPr/>
          <p:nvPr/>
        </p:nvSpPr>
        <p:spPr>
          <a:xfrm flipH="1">
            <a:off x="6401175" y="193852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3"/>
          <p:cNvSpPr txBox="1">
            <a:spLocks noGrp="1"/>
          </p:cNvSpPr>
          <p:nvPr>
            <p:ph type="subTitle" idx="4"/>
          </p:nvPr>
        </p:nvSpPr>
        <p:spPr>
          <a:xfrm>
            <a:off x="6401175" y="193858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476" name="Google Shape;476;p43"/>
          <p:cNvSpPr txBox="1">
            <a:spLocks noGrp="1"/>
          </p:cNvSpPr>
          <p:nvPr>
            <p:ph type="subTitle" idx="5"/>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1.xml><?xml version="1.0" encoding="utf-8"?>
<p:sldLayout xmlns:a="http://schemas.openxmlformats.org/drawingml/2006/main" xmlns:r="http://schemas.openxmlformats.org/officeDocument/2006/relationships" xmlns:p="http://schemas.openxmlformats.org/presentationml/2006/main" matchingName="85. Labelled (3 columns)">
  <p:cSld name="CUSTOM_2_7_1_5_2_2">
    <p:spTree>
      <p:nvGrpSpPr>
        <p:cNvPr id="1" name="Shape 477"/>
        <p:cNvGrpSpPr/>
        <p:nvPr/>
      </p:nvGrpSpPr>
      <p:grpSpPr>
        <a:xfrm>
          <a:off x="0" y="0"/>
          <a:ext cx="0" cy="0"/>
          <a:chOff x="0" y="0"/>
          <a:chExt cx="0" cy="0"/>
        </a:xfrm>
      </p:grpSpPr>
      <p:sp>
        <p:nvSpPr>
          <p:cNvPr id="478" name="Google Shape;478;p44"/>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479" name="Google Shape;479;p44"/>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480" name="Google Shape;480;p44"/>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481" name="Google Shape;481;p44"/>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482" name="Google Shape;482;p44"/>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483" name="Google Shape;483;p44"/>
          <p:cNvSpPr/>
          <p:nvPr/>
        </p:nvSpPr>
        <p:spPr>
          <a:xfrm flipH="1">
            <a:off x="724275" y="193777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4"/>
          <p:cNvSpPr txBox="1">
            <a:spLocks noGrp="1"/>
          </p:cNvSpPr>
          <p:nvPr>
            <p:ph type="subTitle" idx="2"/>
          </p:nvPr>
        </p:nvSpPr>
        <p:spPr>
          <a:xfrm>
            <a:off x="724275" y="1937825"/>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485" name="Google Shape;485;p44"/>
          <p:cNvSpPr/>
          <p:nvPr/>
        </p:nvSpPr>
        <p:spPr>
          <a:xfrm>
            <a:off x="457155" y="1345100"/>
            <a:ext cx="2185500" cy="476700"/>
          </a:xfrm>
          <a:prstGeom prst="roundRect">
            <a:avLst>
              <a:gd name="adj" fmla="val 16667"/>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100">
              <a:latin typeface="Roboto Light"/>
              <a:ea typeface="Roboto Light"/>
              <a:cs typeface="Roboto Light"/>
              <a:sym typeface="Roboto Light"/>
            </a:endParaRPr>
          </a:p>
        </p:txBody>
      </p:sp>
      <p:sp>
        <p:nvSpPr>
          <p:cNvPr id="486" name="Google Shape;486;p44"/>
          <p:cNvSpPr/>
          <p:nvPr/>
        </p:nvSpPr>
        <p:spPr>
          <a:xfrm rot="10800000">
            <a:off x="593344" y="1733888"/>
            <a:ext cx="261029" cy="144694"/>
          </a:xfrm>
          <a:prstGeom prst="flowChartExtract">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4"/>
          <p:cNvSpPr/>
          <p:nvPr/>
        </p:nvSpPr>
        <p:spPr>
          <a:xfrm flipH="1">
            <a:off x="3496050" y="193777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4"/>
          <p:cNvSpPr txBox="1">
            <a:spLocks noGrp="1"/>
          </p:cNvSpPr>
          <p:nvPr>
            <p:ph type="subTitle" idx="3"/>
          </p:nvPr>
        </p:nvSpPr>
        <p:spPr>
          <a:xfrm>
            <a:off x="3496050" y="193783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489" name="Google Shape;489;p44"/>
          <p:cNvSpPr/>
          <p:nvPr/>
        </p:nvSpPr>
        <p:spPr>
          <a:xfrm>
            <a:off x="3228929" y="1345100"/>
            <a:ext cx="2298600" cy="4767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100">
              <a:solidFill>
                <a:srgbClr val="FFFFFF"/>
              </a:solidFill>
              <a:latin typeface="Roboto Light"/>
              <a:ea typeface="Roboto Light"/>
              <a:cs typeface="Roboto Light"/>
              <a:sym typeface="Roboto Light"/>
            </a:endParaRPr>
          </a:p>
        </p:txBody>
      </p:sp>
      <p:sp>
        <p:nvSpPr>
          <p:cNvPr id="490" name="Google Shape;490;p44"/>
          <p:cNvSpPr/>
          <p:nvPr/>
        </p:nvSpPr>
        <p:spPr>
          <a:xfrm rot="10800000">
            <a:off x="3365119" y="1733888"/>
            <a:ext cx="261029" cy="144694"/>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nvGrpSpPr>
          <p:cNvPr id="491" name="Google Shape;491;p44"/>
          <p:cNvGrpSpPr/>
          <p:nvPr/>
        </p:nvGrpSpPr>
        <p:grpSpPr>
          <a:xfrm>
            <a:off x="6134054" y="1345850"/>
            <a:ext cx="2298699" cy="533482"/>
            <a:chOff x="457164" y="1378809"/>
            <a:chExt cx="2997000" cy="695454"/>
          </a:xfrm>
        </p:grpSpPr>
        <p:sp>
          <p:nvSpPr>
            <p:cNvPr id="492" name="Google Shape;492;p44"/>
            <p:cNvSpPr/>
            <p:nvPr/>
          </p:nvSpPr>
          <p:spPr>
            <a:xfrm>
              <a:off x="457164" y="1378809"/>
              <a:ext cx="2997000" cy="621300"/>
            </a:xfrm>
            <a:prstGeom prst="roundRect">
              <a:avLst>
                <a:gd name="adj" fmla="val 16667"/>
              </a:avLst>
            </a:prstGeom>
            <a:solidFill>
              <a:srgbClr val="04346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100">
                <a:solidFill>
                  <a:srgbClr val="FFFFFF"/>
                </a:solidFill>
                <a:latin typeface="Roboto Light"/>
                <a:ea typeface="Roboto Light"/>
                <a:cs typeface="Roboto Light"/>
                <a:sym typeface="Roboto Light"/>
              </a:endParaRPr>
            </a:p>
          </p:txBody>
        </p:sp>
        <p:sp>
          <p:nvSpPr>
            <p:cNvPr id="493" name="Google Shape;493;p44"/>
            <p:cNvSpPr/>
            <p:nvPr/>
          </p:nvSpPr>
          <p:spPr>
            <a:xfrm rot="10800000">
              <a:off x="634726" y="1885638"/>
              <a:ext cx="340325" cy="188625"/>
            </a:xfrm>
            <a:prstGeom prst="flowChartExtract">
              <a:avLst/>
            </a:prstGeom>
            <a:solidFill>
              <a:srgbClr val="043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494" name="Google Shape;494;p44"/>
          <p:cNvSpPr/>
          <p:nvPr/>
        </p:nvSpPr>
        <p:spPr>
          <a:xfrm flipH="1">
            <a:off x="6401175" y="1938525"/>
            <a:ext cx="2428500" cy="2662800"/>
          </a:xfrm>
          <a:prstGeom prst="round2DiagRect">
            <a:avLst>
              <a:gd name="adj1" fmla="val 16667"/>
              <a:gd name="adj2" fmla="val 0"/>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4"/>
          <p:cNvSpPr txBox="1">
            <a:spLocks noGrp="1"/>
          </p:cNvSpPr>
          <p:nvPr>
            <p:ph type="subTitle" idx="4"/>
          </p:nvPr>
        </p:nvSpPr>
        <p:spPr>
          <a:xfrm>
            <a:off x="6401175" y="1938587"/>
            <a:ext cx="2371500" cy="2662800"/>
          </a:xfrm>
          <a:prstGeom prst="rect">
            <a:avLst/>
          </a:prstGeom>
          <a:noFill/>
          <a:ln>
            <a:noFill/>
          </a:ln>
        </p:spPr>
        <p:txBody>
          <a:bodyPr spcFirstLastPara="1" wrap="square" lIns="182875" tIns="182875" rIns="182875" bIns="182875" anchor="t"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496" name="Google Shape;496;p44"/>
          <p:cNvSpPr txBox="1">
            <a:spLocks noGrp="1"/>
          </p:cNvSpPr>
          <p:nvPr>
            <p:ph type="subTitle" idx="5"/>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497" name="Google Shape;497;p44"/>
          <p:cNvSpPr txBox="1">
            <a:spLocks noGrp="1"/>
          </p:cNvSpPr>
          <p:nvPr>
            <p:ph type="subTitle" idx="6"/>
          </p:nvPr>
        </p:nvSpPr>
        <p:spPr>
          <a:xfrm>
            <a:off x="467725" y="1345000"/>
            <a:ext cx="2185500" cy="476700"/>
          </a:xfrm>
          <a:prstGeom prst="rect">
            <a:avLst/>
          </a:prstGeom>
          <a:noFill/>
          <a:ln>
            <a:noFill/>
          </a:ln>
        </p:spPr>
        <p:txBody>
          <a:bodyPr spcFirstLastPara="1" wrap="square" lIns="137150" tIns="91425" rIns="91425" bIns="91425" anchor="t" anchorCtr="0">
            <a:noAutofit/>
          </a:bodyPr>
          <a:lstStyle>
            <a:lvl1pPr lvl="0" rtl="0">
              <a:spcBef>
                <a:spcPts val="0"/>
              </a:spcBef>
              <a:spcAft>
                <a:spcPts val="0"/>
              </a:spcAft>
              <a:buSzPts val="1400"/>
              <a:buFont typeface="Roboto Medium"/>
              <a:buNone/>
              <a:defRPr>
                <a:latin typeface="Roboto Medium"/>
                <a:ea typeface="Roboto Medium"/>
                <a:cs typeface="Roboto Medium"/>
                <a:sym typeface="Roboto Medium"/>
              </a:defRPr>
            </a:lvl1pPr>
            <a:lvl2pPr lvl="1" rtl="0">
              <a:spcBef>
                <a:spcPts val="0"/>
              </a:spcBef>
              <a:spcAft>
                <a:spcPts val="0"/>
              </a:spcAft>
              <a:buSzPts val="1400"/>
              <a:buFont typeface="Roboto Medium"/>
              <a:buNone/>
              <a:defRPr>
                <a:latin typeface="Roboto Medium"/>
                <a:ea typeface="Roboto Medium"/>
                <a:cs typeface="Roboto Medium"/>
                <a:sym typeface="Roboto Medium"/>
              </a:defRPr>
            </a:lvl2pPr>
            <a:lvl3pPr lvl="2" rtl="0">
              <a:spcBef>
                <a:spcPts val="0"/>
              </a:spcBef>
              <a:spcAft>
                <a:spcPts val="0"/>
              </a:spcAft>
              <a:buSzPts val="1400"/>
              <a:buFont typeface="Roboto Medium"/>
              <a:buNone/>
              <a:defRPr>
                <a:latin typeface="Roboto Medium"/>
                <a:ea typeface="Roboto Medium"/>
                <a:cs typeface="Roboto Medium"/>
                <a:sym typeface="Roboto Medium"/>
              </a:defRPr>
            </a:lvl3pPr>
            <a:lvl4pPr lvl="3" rtl="0">
              <a:spcBef>
                <a:spcPts val="0"/>
              </a:spcBef>
              <a:spcAft>
                <a:spcPts val="0"/>
              </a:spcAft>
              <a:buSzPts val="1400"/>
              <a:buFont typeface="Roboto Medium"/>
              <a:buNone/>
              <a:defRPr>
                <a:latin typeface="Roboto Medium"/>
                <a:ea typeface="Roboto Medium"/>
                <a:cs typeface="Roboto Medium"/>
                <a:sym typeface="Roboto Medium"/>
              </a:defRPr>
            </a:lvl4pPr>
            <a:lvl5pPr lvl="4" rtl="0">
              <a:spcBef>
                <a:spcPts val="0"/>
              </a:spcBef>
              <a:spcAft>
                <a:spcPts val="0"/>
              </a:spcAft>
              <a:buSzPts val="1400"/>
              <a:buFont typeface="Roboto Medium"/>
              <a:buNone/>
              <a:defRPr>
                <a:latin typeface="Roboto Medium"/>
                <a:ea typeface="Roboto Medium"/>
                <a:cs typeface="Roboto Medium"/>
                <a:sym typeface="Roboto Medium"/>
              </a:defRPr>
            </a:lvl5pPr>
            <a:lvl6pPr lvl="5" rtl="0">
              <a:spcBef>
                <a:spcPts val="0"/>
              </a:spcBef>
              <a:spcAft>
                <a:spcPts val="0"/>
              </a:spcAft>
              <a:buSzPts val="1400"/>
              <a:buFont typeface="Roboto Medium"/>
              <a:buNone/>
              <a:defRPr>
                <a:latin typeface="Roboto Medium"/>
                <a:ea typeface="Roboto Medium"/>
                <a:cs typeface="Roboto Medium"/>
                <a:sym typeface="Roboto Medium"/>
              </a:defRPr>
            </a:lvl6pPr>
            <a:lvl7pPr lvl="6" rtl="0">
              <a:spcBef>
                <a:spcPts val="0"/>
              </a:spcBef>
              <a:spcAft>
                <a:spcPts val="0"/>
              </a:spcAft>
              <a:buSzPts val="1400"/>
              <a:buFont typeface="Roboto Medium"/>
              <a:buNone/>
              <a:defRPr>
                <a:latin typeface="Roboto Medium"/>
                <a:ea typeface="Roboto Medium"/>
                <a:cs typeface="Roboto Medium"/>
                <a:sym typeface="Roboto Medium"/>
              </a:defRPr>
            </a:lvl7pPr>
            <a:lvl8pPr lvl="7" rtl="0">
              <a:spcBef>
                <a:spcPts val="0"/>
              </a:spcBef>
              <a:spcAft>
                <a:spcPts val="0"/>
              </a:spcAft>
              <a:buSzPts val="1400"/>
              <a:buFont typeface="Roboto Medium"/>
              <a:buNone/>
              <a:defRPr>
                <a:latin typeface="Roboto Medium"/>
                <a:ea typeface="Roboto Medium"/>
                <a:cs typeface="Roboto Medium"/>
                <a:sym typeface="Roboto Medium"/>
              </a:defRPr>
            </a:lvl8pPr>
            <a:lvl9pPr lvl="8" rtl="0">
              <a:spcBef>
                <a:spcPts val="0"/>
              </a:spcBef>
              <a:spcAft>
                <a:spcPts val="0"/>
              </a:spcAft>
              <a:buSzPts val="1400"/>
              <a:buFont typeface="Roboto Medium"/>
              <a:buNone/>
              <a:defRPr>
                <a:latin typeface="Roboto Medium"/>
                <a:ea typeface="Roboto Medium"/>
                <a:cs typeface="Roboto Medium"/>
                <a:sym typeface="Roboto Medium"/>
              </a:defRPr>
            </a:lvl9pPr>
          </a:lstStyle>
          <a:p>
            <a:endParaRPr/>
          </a:p>
        </p:txBody>
      </p:sp>
      <p:sp>
        <p:nvSpPr>
          <p:cNvPr id="498" name="Google Shape;498;p44"/>
          <p:cNvSpPr txBox="1">
            <a:spLocks noGrp="1"/>
          </p:cNvSpPr>
          <p:nvPr>
            <p:ph type="subTitle" idx="7"/>
          </p:nvPr>
        </p:nvSpPr>
        <p:spPr>
          <a:xfrm>
            <a:off x="3215625" y="1345000"/>
            <a:ext cx="2185500" cy="476700"/>
          </a:xfrm>
          <a:prstGeom prst="rect">
            <a:avLst/>
          </a:prstGeom>
          <a:noFill/>
          <a:ln>
            <a:noFill/>
          </a:ln>
        </p:spPr>
        <p:txBody>
          <a:bodyPr spcFirstLastPara="1" wrap="square" lIns="137150" tIns="91425" rIns="91425" bIns="91425" anchor="t" anchorCtr="0">
            <a:noAutofit/>
          </a:bodyPr>
          <a:lstStyle>
            <a:lvl1pPr lvl="0"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1pPr>
            <a:lvl2pPr lvl="1"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2pPr>
            <a:lvl3pPr lvl="2"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3pPr>
            <a:lvl4pPr lvl="3"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4pPr>
            <a:lvl5pPr lvl="4"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5pPr>
            <a:lvl6pPr lvl="5"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6pPr>
            <a:lvl7pPr lvl="6"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7pPr>
            <a:lvl8pPr lvl="7"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8pPr>
            <a:lvl9pPr lvl="8"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9pPr>
          </a:lstStyle>
          <a:p>
            <a:endParaRPr/>
          </a:p>
        </p:txBody>
      </p:sp>
      <p:sp>
        <p:nvSpPr>
          <p:cNvPr id="499" name="Google Shape;499;p44"/>
          <p:cNvSpPr txBox="1">
            <a:spLocks noGrp="1"/>
          </p:cNvSpPr>
          <p:nvPr>
            <p:ph type="subTitle" idx="8"/>
          </p:nvPr>
        </p:nvSpPr>
        <p:spPr>
          <a:xfrm>
            <a:off x="6115500" y="1345000"/>
            <a:ext cx="2185500" cy="476700"/>
          </a:xfrm>
          <a:prstGeom prst="rect">
            <a:avLst/>
          </a:prstGeom>
          <a:noFill/>
          <a:ln>
            <a:noFill/>
          </a:ln>
        </p:spPr>
        <p:txBody>
          <a:bodyPr spcFirstLastPara="1" wrap="square" lIns="137150" tIns="91425" rIns="91425" bIns="91425" anchor="t" anchorCtr="0">
            <a:noAutofit/>
          </a:bodyPr>
          <a:lstStyle>
            <a:lvl1pPr lvl="0"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1pPr>
            <a:lvl2pPr lvl="1"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2pPr>
            <a:lvl3pPr lvl="2"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3pPr>
            <a:lvl4pPr lvl="3"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4pPr>
            <a:lvl5pPr lvl="4"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5pPr>
            <a:lvl6pPr lvl="5"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6pPr>
            <a:lvl7pPr lvl="6"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7pPr>
            <a:lvl8pPr lvl="7"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8pPr>
            <a:lvl9pPr lvl="8" rtl="0">
              <a:spcBef>
                <a:spcPts val="0"/>
              </a:spcBef>
              <a:spcAft>
                <a:spcPts val="0"/>
              </a:spcAft>
              <a:buClr>
                <a:schemeClr val="lt1"/>
              </a:buClr>
              <a:buSzPts val="1400"/>
              <a:buFont typeface="Roboto Medium"/>
              <a:buNone/>
              <a:defRPr>
                <a:solidFill>
                  <a:schemeClr val="lt1"/>
                </a:solidFill>
                <a:latin typeface="Roboto Medium"/>
                <a:ea typeface="Roboto Medium"/>
                <a:cs typeface="Roboto Medium"/>
                <a:sym typeface="Roboto Medium"/>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2.xml><?xml version="1.0" encoding="utf-8"?>
<p:sldLayout xmlns:a="http://schemas.openxmlformats.org/drawingml/2006/main" xmlns:r="http://schemas.openxmlformats.org/officeDocument/2006/relationships" xmlns:p="http://schemas.openxmlformats.org/presentationml/2006/main" matchingName="36. Numbered 1–2">
  <p:cSld name="CUSTOM_2_7_1_5_2_1_1">
    <p:spTree>
      <p:nvGrpSpPr>
        <p:cNvPr id="1" name="Shape 500"/>
        <p:cNvGrpSpPr/>
        <p:nvPr/>
      </p:nvGrpSpPr>
      <p:grpSpPr>
        <a:xfrm>
          <a:off x="0" y="0"/>
          <a:ext cx="0" cy="0"/>
          <a:chOff x="0" y="0"/>
          <a:chExt cx="0" cy="0"/>
        </a:xfrm>
      </p:grpSpPr>
      <p:pic>
        <p:nvPicPr>
          <p:cNvPr id="501" name="Google Shape;501;p45"/>
          <p:cNvPicPr preferRelativeResize="0"/>
          <p:nvPr/>
        </p:nvPicPr>
        <p:blipFill>
          <a:blip r:embed="rId2">
            <a:alphaModFix/>
          </a:blip>
          <a:stretch>
            <a:fillRect/>
          </a:stretch>
        </p:blipFill>
        <p:spPr>
          <a:xfrm>
            <a:off x="4305138" y="1183050"/>
            <a:ext cx="827470" cy="3662574"/>
          </a:xfrm>
          <a:prstGeom prst="rect">
            <a:avLst/>
          </a:prstGeom>
          <a:noFill/>
          <a:ln>
            <a:noFill/>
          </a:ln>
        </p:spPr>
      </p:pic>
      <p:sp>
        <p:nvSpPr>
          <p:cNvPr id="502" name="Google Shape;502;p45"/>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03" name="Google Shape;503;p45"/>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04" name="Google Shape;504;p45"/>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05" name="Google Shape;505;p45"/>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506" name="Google Shape;506;p4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07" name="Google Shape;507;p45"/>
          <p:cNvSpPr/>
          <p:nvPr/>
        </p:nvSpPr>
        <p:spPr>
          <a:xfrm>
            <a:off x="457160" y="1421300"/>
            <a:ext cx="3848100" cy="4767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100">
              <a:solidFill>
                <a:srgbClr val="FFFFFF"/>
              </a:solidFill>
              <a:latin typeface="Roboto Light"/>
              <a:ea typeface="Roboto Light"/>
              <a:cs typeface="Roboto Light"/>
              <a:sym typeface="Roboto Light"/>
            </a:endParaRPr>
          </a:p>
        </p:txBody>
      </p:sp>
      <p:sp>
        <p:nvSpPr>
          <p:cNvPr id="508" name="Google Shape;508;p45"/>
          <p:cNvSpPr/>
          <p:nvPr/>
        </p:nvSpPr>
        <p:spPr>
          <a:xfrm rot="10800000">
            <a:off x="593369" y="1810088"/>
            <a:ext cx="261029" cy="144694"/>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509" name="Google Shape;509;p45"/>
          <p:cNvSpPr txBox="1">
            <a:spLocks noGrp="1"/>
          </p:cNvSpPr>
          <p:nvPr>
            <p:ph type="subTitle" idx="2"/>
          </p:nvPr>
        </p:nvSpPr>
        <p:spPr>
          <a:xfrm>
            <a:off x="-12300" y="2135850"/>
            <a:ext cx="4298400" cy="2544600"/>
          </a:xfrm>
          <a:prstGeom prst="rect">
            <a:avLst/>
          </a:prstGeom>
          <a:noFill/>
          <a:ln>
            <a:noFill/>
          </a:ln>
        </p:spPr>
        <p:txBody>
          <a:bodyPr spcFirstLastPara="1" wrap="square" lIns="457200" tIns="0" rIns="457200" bIns="0" anchor="t" anchorCtr="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10" name="Google Shape;510;p45"/>
          <p:cNvSpPr txBox="1">
            <a:spLocks noGrp="1"/>
          </p:cNvSpPr>
          <p:nvPr>
            <p:ph type="subTitle" idx="3"/>
          </p:nvPr>
        </p:nvSpPr>
        <p:spPr>
          <a:xfrm>
            <a:off x="4466800" y="2138100"/>
            <a:ext cx="4298400" cy="2544600"/>
          </a:xfrm>
          <a:prstGeom prst="rect">
            <a:avLst/>
          </a:prstGeom>
          <a:noFill/>
          <a:ln>
            <a:noFill/>
          </a:ln>
        </p:spPr>
        <p:txBody>
          <a:bodyPr spcFirstLastPara="1" wrap="square" lIns="457200" tIns="0" rIns="457200" bIns="0" anchor="t" anchorCtr="0">
            <a:noAutofit/>
          </a:bodyPr>
          <a:lstStyle>
            <a:lvl1pPr lvl="0" rtl="0">
              <a:lnSpc>
                <a:spcPct val="115000"/>
              </a:lnSpc>
              <a:spcBef>
                <a:spcPts val="0"/>
              </a:spcBef>
              <a:spcAft>
                <a:spcPts val="0"/>
              </a:spcAft>
              <a:buNone/>
              <a:defRPr sz="12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11" name="Google Shape;511;p45"/>
          <p:cNvSpPr txBox="1">
            <a:spLocks noGrp="1"/>
          </p:cNvSpPr>
          <p:nvPr>
            <p:ph type="subTitle" idx="4"/>
          </p:nvPr>
        </p:nvSpPr>
        <p:spPr>
          <a:xfrm>
            <a:off x="457150" y="1433138"/>
            <a:ext cx="3848100" cy="476700"/>
          </a:xfrm>
          <a:prstGeom prst="rect">
            <a:avLst/>
          </a:prstGeom>
          <a:noFill/>
          <a:ln>
            <a:noFill/>
          </a:ln>
        </p:spPr>
        <p:txBody>
          <a:bodyPr spcFirstLastPara="1" wrap="square" lIns="182875" tIns="91425" rIns="0" bIns="0" anchor="t" anchorCtr="0">
            <a:noAutofit/>
          </a:bodyPr>
          <a:lstStyle>
            <a:lvl1pPr lvl="0" rtl="0">
              <a:spcBef>
                <a:spcPts val="0"/>
              </a:spcBef>
              <a:spcAft>
                <a:spcPts val="0"/>
              </a:spcAft>
              <a:buNone/>
              <a:defRPr sz="1800">
                <a:solidFill>
                  <a:srgbClr val="FFFFFF"/>
                </a:solidFill>
                <a:latin typeface="Roboto Light"/>
                <a:ea typeface="Roboto Light"/>
                <a:cs typeface="Roboto Light"/>
                <a:sym typeface="Roboto Light"/>
              </a:defRPr>
            </a:lvl1pPr>
            <a:lvl2pPr lvl="1" algn="ctr" rtl="0">
              <a:spcBef>
                <a:spcPts val="0"/>
              </a:spcBef>
              <a:spcAft>
                <a:spcPts val="0"/>
              </a:spcAft>
              <a:buNone/>
              <a:defRPr>
                <a:solidFill>
                  <a:srgbClr val="FFFFFF"/>
                </a:solidFill>
              </a:defRPr>
            </a:lvl2pPr>
            <a:lvl3pPr lvl="2" algn="ctr" rtl="0">
              <a:spcBef>
                <a:spcPts val="0"/>
              </a:spcBef>
              <a:spcAft>
                <a:spcPts val="0"/>
              </a:spcAft>
              <a:buNone/>
              <a:defRPr>
                <a:solidFill>
                  <a:srgbClr val="FFFFFF"/>
                </a:solidFill>
              </a:defRPr>
            </a:lvl3pPr>
            <a:lvl4pPr lvl="3" algn="ctr" rtl="0">
              <a:spcBef>
                <a:spcPts val="0"/>
              </a:spcBef>
              <a:spcAft>
                <a:spcPts val="0"/>
              </a:spcAft>
              <a:buNone/>
              <a:defRPr>
                <a:solidFill>
                  <a:srgbClr val="FFFFFF"/>
                </a:solidFill>
              </a:defRPr>
            </a:lvl4pPr>
            <a:lvl5pPr lvl="4" algn="ctr" rtl="0">
              <a:spcBef>
                <a:spcPts val="0"/>
              </a:spcBef>
              <a:spcAft>
                <a:spcPts val="0"/>
              </a:spcAft>
              <a:buNone/>
              <a:defRPr>
                <a:solidFill>
                  <a:srgbClr val="FFFFFF"/>
                </a:solidFill>
              </a:defRPr>
            </a:lvl5pPr>
            <a:lvl6pPr lvl="5" algn="ctr" rtl="0">
              <a:spcBef>
                <a:spcPts val="0"/>
              </a:spcBef>
              <a:spcAft>
                <a:spcPts val="0"/>
              </a:spcAft>
              <a:buNone/>
              <a:defRPr>
                <a:solidFill>
                  <a:srgbClr val="FFFFFF"/>
                </a:solidFill>
              </a:defRPr>
            </a:lvl6pPr>
            <a:lvl7pPr lvl="6" algn="ctr" rtl="0">
              <a:spcBef>
                <a:spcPts val="0"/>
              </a:spcBef>
              <a:spcAft>
                <a:spcPts val="0"/>
              </a:spcAft>
              <a:buNone/>
              <a:defRPr>
                <a:solidFill>
                  <a:srgbClr val="FFFFFF"/>
                </a:solidFill>
              </a:defRPr>
            </a:lvl7pPr>
            <a:lvl8pPr lvl="7" algn="ctr" rtl="0">
              <a:spcBef>
                <a:spcPts val="0"/>
              </a:spcBef>
              <a:spcAft>
                <a:spcPts val="0"/>
              </a:spcAft>
              <a:buNone/>
              <a:defRPr>
                <a:solidFill>
                  <a:srgbClr val="FFFFFF"/>
                </a:solidFill>
              </a:defRPr>
            </a:lvl8pPr>
            <a:lvl9pPr lvl="8" algn="ctr" rtl="0">
              <a:spcBef>
                <a:spcPts val="0"/>
              </a:spcBef>
              <a:spcAft>
                <a:spcPts val="0"/>
              </a:spcAft>
              <a:buNone/>
              <a:defRPr>
                <a:solidFill>
                  <a:srgbClr val="FFFFFF"/>
                </a:solidFill>
              </a:defRPr>
            </a:lvl9pPr>
          </a:lstStyle>
          <a:p>
            <a:endParaRPr/>
          </a:p>
        </p:txBody>
      </p:sp>
      <p:sp>
        <p:nvSpPr>
          <p:cNvPr id="512" name="Google Shape;512;p45"/>
          <p:cNvSpPr/>
          <p:nvPr/>
        </p:nvSpPr>
        <p:spPr>
          <a:xfrm>
            <a:off x="4876760" y="1404763"/>
            <a:ext cx="3848100" cy="476700"/>
          </a:xfrm>
          <a:prstGeom prst="roundRect">
            <a:avLst>
              <a:gd name="adj" fmla="val 16667"/>
            </a:avLst>
          </a:prstGeom>
          <a:solidFill>
            <a:srgbClr val="04346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sz="2100">
              <a:latin typeface="Roboto Light"/>
              <a:ea typeface="Roboto Light"/>
              <a:cs typeface="Roboto Light"/>
              <a:sym typeface="Roboto Light"/>
            </a:endParaRPr>
          </a:p>
        </p:txBody>
      </p:sp>
      <p:sp>
        <p:nvSpPr>
          <p:cNvPr id="513" name="Google Shape;513;p45"/>
          <p:cNvSpPr/>
          <p:nvPr/>
        </p:nvSpPr>
        <p:spPr>
          <a:xfrm rot="10800000">
            <a:off x="5012969" y="1793551"/>
            <a:ext cx="261029" cy="144694"/>
          </a:xfrm>
          <a:prstGeom prst="flowChartExtract">
            <a:avLst/>
          </a:prstGeom>
          <a:solidFill>
            <a:srgbClr val="043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5"/>
          <p:cNvSpPr txBox="1">
            <a:spLocks noGrp="1"/>
          </p:cNvSpPr>
          <p:nvPr>
            <p:ph type="subTitle" idx="5"/>
          </p:nvPr>
        </p:nvSpPr>
        <p:spPr>
          <a:xfrm>
            <a:off x="4876750" y="1416600"/>
            <a:ext cx="3848100" cy="476700"/>
          </a:xfrm>
          <a:prstGeom prst="rect">
            <a:avLst/>
          </a:prstGeom>
          <a:noFill/>
          <a:ln>
            <a:noFill/>
          </a:ln>
        </p:spPr>
        <p:txBody>
          <a:bodyPr spcFirstLastPara="1" wrap="square" lIns="182875" tIns="91425" rIns="0" bIns="0" anchor="t" anchorCtr="0">
            <a:noAutofit/>
          </a:bodyPr>
          <a:lstStyle>
            <a:lvl1pPr lvl="0" rtl="0">
              <a:spcBef>
                <a:spcPts val="0"/>
              </a:spcBef>
              <a:spcAft>
                <a:spcPts val="0"/>
              </a:spcAft>
              <a:buNone/>
              <a:defRPr sz="1800">
                <a:solidFill>
                  <a:srgbClr val="FFFFFF"/>
                </a:solidFill>
                <a:latin typeface="Roboto Light"/>
                <a:ea typeface="Roboto Light"/>
                <a:cs typeface="Roboto Light"/>
                <a:sym typeface="Roboto Light"/>
              </a:defRPr>
            </a:lvl1pPr>
            <a:lvl2pPr lvl="1" algn="ctr" rtl="0">
              <a:spcBef>
                <a:spcPts val="0"/>
              </a:spcBef>
              <a:spcAft>
                <a:spcPts val="0"/>
              </a:spcAft>
              <a:buNone/>
              <a:defRPr>
                <a:solidFill>
                  <a:srgbClr val="FFFFFF"/>
                </a:solidFill>
              </a:defRPr>
            </a:lvl2pPr>
            <a:lvl3pPr lvl="2" algn="ctr" rtl="0">
              <a:spcBef>
                <a:spcPts val="0"/>
              </a:spcBef>
              <a:spcAft>
                <a:spcPts val="0"/>
              </a:spcAft>
              <a:buNone/>
              <a:defRPr>
                <a:solidFill>
                  <a:srgbClr val="FFFFFF"/>
                </a:solidFill>
              </a:defRPr>
            </a:lvl3pPr>
            <a:lvl4pPr lvl="3" algn="ctr" rtl="0">
              <a:spcBef>
                <a:spcPts val="0"/>
              </a:spcBef>
              <a:spcAft>
                <a:spcPts val="0"/>
              </a:spcAft>
              <a:buNone/>
              <a:defRPr>
                <a:solidFill>
                  <a:srgbClr val="FFFFFF"/>
                </a:solidFill>
              </a:defRPr>
            </a:lvl4pPr>
            <a:lvl5pPr lvl="4" algn="ctr" rtl="0">
              <a:spcBef>
                <a:spcPts val="0"/>
              </a:spcBef>
              <a:spcAft>
                <a:spcPts val="0"/>
              </a:spcAft>
              <a:buNone/>
              <a:defRPr>
                <a:solidFill>
                  <a:srgbClr val="FFFFFF"/>
                </a:solidFill>
              </a:defRPr>
            </a:lvl5pPr>
            <a:lvl6pPr lvl="5" algn="ctr" rtl="0">
              <a:spcBef>
                <a:spcPts val="0"/>
              </a:spcBef>
              <a:spcAft>
                <a:spcPts val="0"/>
              </a:spcAft>
              <a:buNone/>
              <a:defRPr>
                <a:solidFill>
                  <a:srgbClr val="FFFFFF"/>
                </a:solidFill>
              </a:defRPr>
            </a:lvl6pPr>
            <a:lvl7pPr lvl="6" algn="ctr" rtl="0">
              <a:spcBef>
                <a:spcPts val="0"/>
              </a:spcBef>
              <a:spcAft>
                <a:spcPts val="0"/>
              </a:spcAft>
              <a:buNone/>
              <a:defRPr>
                <a:solidFill>
                  <a:srgbClr val="FFFFFF"/>
                </a:solidFill>
              </a:defRPr>
            </a:lvl7pPr>
            <a:lvl8pPr lvl="7" algn="ctr" rtl="0">
              <a:spcBef>
                <a:spcPts val="0"/>
              </a:spcBef>
              <a:spcAft>
                <a:spcPts val="0"/>
              </a:spcAft>
              <a:buNone/>
              <a:defRPr>
                <a:solidFill>
                  <a:srgbClr val="FFFFFF"/>
                </a:solidFill>
              </a:defRPr>
            </a:lvl8pPr>
            <a:lvl9pPr lvl="8" algn="ctr" rtl="0">
              <a:spcBef>
                <a:spcPts val="0"/>
              </a:spcBef>
              <a:spcAft>
                <a:spcPts val="0"/>
              </a:spcAft>
              <a:buNone/>
              <a:defRPr>
                <a:solidFill>
                  <a:srgbClr val="FFFFFF"/>
                </a:solidFill>
              </a:defRPr>
            </a:lvl9pPr>
          </a:lstStyle>
          <a:p>
            <a:endParaRPr/>
          </a:p>
        </p:txBody>
      </p:sp>
      <p:sp>
        <p:nvSpPr>
          <p:cNvPr id="515" name="Google Shape;515;p45"/>
          <p:cNvSpPr txBox="1">
            <a:spLocks noGrp="1"/>
          </p:cNvSpPr>
          <p:nvPr>
            <p:ph type="subTitle" idx="6"/>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43.xml><?xml version="1.0" encoding="utf-8"?>
<p:sldLayout xmlns:a="http://schemas.openxmlformats.org/drawingml/2006/main" xmlns:r="http://schemas.openxmlformats.org/officeDocument/2006/relationships" xmlns:p="http://schemas.openxmlformats.org/presentationml/2006/main" matchingName="37. Bullets 1–4 (Blue)">
  <p:cSld name="CUSTOM_2_7_1_6_1_2">
    <p:spTree>
      <p:nvGrpSpPr>
        <p:cNvPr id="1" name="Shape 516"/>
        <p:cNvGrpSpPr/>
        <p:nvPr/>
      </p:nvGrpSpPr>
      <p:grpSpPr>
        <a:xfrm>
          <a:off x="0" y="0"/>
          <a:ext cx="0" cy="0"/>
          <a:chOff x="0" y="0"/>
          <a:chExt cx="0" cy="0"/>
        </a:xfrm>
      </p:grpSpPr>
      <p:sp>
        <p:nvSpPr>
          <p:cNvPr id="517" name="Google Shape;517;p46"/>
          <p:cNvSpPr/>
          <p:nvPr/>
        </p:nvSpPr>
        <p:spPr>
          <a:xfrm>
            <a:off x="453395" y="144316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518" name="Google Shape;518;p46"/>
          <p:cNvSpPr/>
          <p:nvPr/>
        </p:nvSpPr>
        <p:spPr>
          <a:xfrm rot="10800000" flipH="1">
            <a:off x="453395" y="172175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sp>
        <p:nvSpPr>
          <p:cNvPr id="519" name="Google Shape;519;p46"/>
          <p:cNvSpPr/>
          <p:nvPr/>
        </p:nvSpPr>
        <p:spPr>
          <a:xfrm>
            <a:off x="453408" y="229546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520" name="Google Shape;520;p46"/>
          <p:cNvSpPr/>
          <p:nvPr/>
        </p:nvSpPr>
        <p:spPr>
          <a:xfrm rot="10800000" flipH="1">
            <a:off x="453408" y="257405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sp>
        <p:nvSpPr>
          <p:cNvPr id="521" name="Google Shape;521;p46"/>
          <p:cNvSpPr/>
          <p:nvPr/>
        </p:nvSpPr>
        <p:spPr>
          <a:xfrm>
            <a:off x="1352725" y="139798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6"/>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3" name="Google Shape;523;p46"/>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24" name="Google Shape;524;p46"/>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25" name="Google Shape;525;p46"/>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526" name="Google Shape;526;p46"/>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27" name="Google Shape;527;p46"/>
          <p:cNvSpPr txBox="1">
            <a:spLocks noGrp="1"/>
          </p:cNvSpPr>
          <p:nvPr>
            <p:ph type="subTitle" idx="2"/>
          </p:nvPr>
        </p:nvSpPr>
        <p:spPr>
          <a:xfrm>
            <a:off x="175" y="1419538"/>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28" name="Google Shape;528;p46"/>
          <p:cNvSpPr/>
          <p:nvPr/>
        </p:nvSpPr>
        <p:spPr>
          <a:xfrm>
            <a:off x="1352725" y="2250299"/>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6"/>
          <p:cNvSpPr/>
          <p:nvPr/>
        </p:nvSpPr>
        <p:spPr>
          <a:xfrm>
            <a:off x="1352725" y="3093013"/>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6"/>
          <p:cNvSpPr/>
          <p:nvPr/>
        </p:nvSpPr>
        <p:spPr>
          <a:xfrm>
            <a:off x="1352725" y="39381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 name="Google Shape;531;p46"/>
          <p:cNvSpPr/>
          <p:nvPr/>
        </p:nvSpPr>
        <p:spPr>
          <a:xfrm>
            <a:off x="453408" y="314775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532" name="Google Shape;532;p46"/>
          <p:cNvSpPr/>
          <p:nvPr/>
        </p:nvSpPr>
        <p:spPr>
          <a:xfrm rot="10800000" flipH="1">
            <a:off x="453408" y="342634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sp>
        <p:nvSpPr>
          <p:cNvPr id="533" name="Google Shape;533;p46"/>
          <p:cNvSpPr/>
          <p:nvPr/>
        </p:nvSpPr>
        <p:spPr>
          <a:xfrm>
            <a:off x="453408" y="397136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534" name="Google Shape;534;p46"/>
          <p:cNvSpPr/>
          <p:nvPr/>
        </p:nvSpPr>
        <p:spPr>
          <a:xfrm rot="10800000" flipH="1">
            <a:off x="453408" y="424995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sp>
        <p:nvSpPr>
          <p:cNvPr id="535" name="Google Shape;535;p46"/>
          <p:cNvSpPr txBox="1">
            <a:spLocks noGrp="1"/>
          </p:cNvSpPr>
          <p:nvPr>
            <p:ph type="subTitle" idx="3"/>
          </p:nvPr>
        </p:nvSpPr>
        <p:spPr>
          <a:xfrm>
            <a:off x="175" y="225270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6" name="Google Shape;536;p46"/>
          <p:cNvSpPr txBox="1">
            <a:spLocks noGrp="1"/>
          </p:cNvSpPr>
          <p:nvPr>
            <p:ph type="subTitle" idx="4"/>
          </p:nvPr>
        </p:nvSpPr>
        <p:spPr>
          <a:xfrm>
            <a:off x="175" y="3095413"/>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7" name="Google Shape;537;p46"/>
          <p:cNvSpPr txBox="1">
            <a:spLocks noGrp="1"/>
          </p:cNvSpPr>
          <p:nvPr>
            <p:ph type="subTitle" idx="5"/>
          </p:nvPr>
        </p:nvSpPr>
        <p:spPr>
          <a:xfrm>
            <a:off x="175" y="3935725"/>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38" name="Google Shape;538;p46"/>
          <p:cNvSpPr txBox="1">
            <a:spLocks noGrp="1"/>
          </p:cNvSpPr>
          <p:nvPr>
            <p:ph type="subTitle" idx="6"/>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matchingName="75. Bullets 1–3 (Blue) ">
  <p:cSld name="CUSTOM_2_7_1_6_1_2_3">
    <p:spTree>
      <p:nvGrpSpPr>
        <p:cNvPr id="1" name="Shape 539"/>
        <p:cNvGrpSpPr/>
        <p:nvPr/>
      </p:nvGrpSpPr>
      <p:grpSpPr>
        <a:xfrm>
          <a:off x="0" y="0"/>
          <a:ext cx="0" cy="0"/>
          <a:chOff x="0" y="0"/>
          <a:chExt cx="0" cy="0"/>
        </a:xfrm>
      </p:grpSpPr>
      <p:sp>
        <p:nvSpPr>
          <p:cNvPr id="540" name="Google Shape;540;p47"/>
          <p:cNvSpPr/>
          <p:nvPr/>
        </p:nvSpPr>
        <p:spPr>
          <a:xfrm>
            <a:off x="453220" y="14240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541" name="Google Shape;541;p47"/>
          <p:cNvSpPr/>
          <p:nvPr/>
        </p:nvSpPr>
        <p:spPr>
          <a:xfrm rot="10800000" flipH="1">
            <a:off x="453220" y="17025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sp>
        <p:nvSpPr>
          <p:cNvPr id="542" name="Google Shape;542;p47"/>
          <p:cNvSpPr/>
          <p:nvPr/>
        </p:nvSpPr>
        <p:spPr>
          <a:xfrm>
            <a:off x="453233" y="22763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543" name="Google Shape;543;p47"/>
          <p:cNvSpPr/>
          <p:nvPr/>
        </p:nvSpPr>
        <p:spPr>
          <a:xfrm rot="10800000" flipH="1">
            <a:off x="453233" y="25548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sp>
        <p:nvSpPr>
          <p:cNvPr id="544" name="Google Shape;544;p47"/>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7"/>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46" name="Google Shape;546;p47"/>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47" name="Google Shape;547;p47"/>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48" name="Google Shape;548;p47"/>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549" name="Google Shape;549;p47"/>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50" name="Google Shape;550;p47"/>
          <p:cNvSpPr txBox="1">
            <a:spLocks noGrp="1"/>
          </p:cNvSpPr>
          <p:nvPr>
            <p:ph type="subTitle" idx="2"/>
          </p:nvPr>
        </p:nvSpPr>
        <p:spPr>
          <a:xfrm>
            <a:off x="0" y="1400375"/>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51" name="Google Shape;551;p47"/>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7"/>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7"/>
          <p:cNvSpPr/>
          <p:nvPr/>
        </p:nvSpPr>
        <p:spPr>
          <a:xfrm>
            <a:off x="453233" y="3128588"/>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554" name="Google Shape;554;p47"/>
          <p:cNvSpPr/>
          <p:nvPr/>
        </p:nvSpPr>
        <p:spPr>
          <a:xfrm rot="10800000" flipH="1">
            <a:off x="453233" y="3407179"/>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sp>
        <p:nvSpPr>
          <p:cNvPr id="555" name="Google Shape;555;p47"/>
          <p:cNvSpPr txBox="1">
            <a:spLocks noGrp="1"/>
          </p:cNvSpPr>
          <p:nvPr>
            <p:ph type="subTitle" idx="3"/>
          </p:nvPr>
        </p:nvSpPr>
        <p:spPr>
          <a:xfrm>
            <a:off x="0" y="2233538"/>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56" name="Google Shape;556;p47"/>
          <p:cNvSpPr txBox="1">
            <a:spLocks noGrp="1"/>
          </p:cNvSpPr>
          <p:nvPr>
            <p:ph type="subTitle" idx="4"/>
          </p:nvPr>
        </p:nvSpPr>
        <p:spPr>
          <a:xfrm>
            <a:off x="0" y="307625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57" name="Google Shape;557;p47"/>
          <p:cNvSpPr txBox="1">
            <a:spLocks noGrp="1"/>
          </p:cNvSpPr>
          <p:nvPr>
            <p:ph type="subTitle" idx="5"/>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matchingName="38. Bullets 1–4 (Red)">
  <p:cSld name="CUSTOM_2_7_1_6_1_2_2">
    <p:spTree>
      <p:nvGrpSpPr>
        <p:cNvPr id="1" name="Shape 558"/>
        <p:cNvGrpSpPr/>
        <p:nvPr/>
      </p:nvGrpSpPr>
      <p:grpSpPr>
        <a:xfrm>
          <a:off x="0" y="0"/>
          <a:ext cx="0" cy="0"/>
          <a:chOff x="0" y="0"/>
          <a:chExt cx="0" cy="0"/>
        </a:xfrm>
      </p:grpSpPr>
      <p:sp>
        <p:nvSpPr>
          <p:cNvPr id="559" name="Google Shape;559;p48"/>
          <p:cNvSpPr/>
          <p:nvPr/>
        </p:nvSpPr>
        <p:spPr>
          <a:xfrm>
            <a:off x="453220" y="14240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A61A5"/>
          </a:solidFill>
          <a:ln>
            <a:noFill/>
          </a:ln>
        </p:spPr>
      </p:sp>
      <p:sp>
        <p:nvSpPr>
          <p:cNvPr id="560" name="Google Shape;560;p48"/>
          <p:cNvSpPr/>
          <p:nvPr/>
        </p:nvSpPr>
        <p:spPr>
          <a:xfrm rot="10800000" flipH="1">
            <a:off x="453220" y="17025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E51470"/>
          </a:solidFill>
          <a:ln>
            <a:noFill/>
          </a:ln>
        </p:spPr>
      </p:sp>
      <p:sp>
        <p:nvSpPr>
          <p:cNvPr id="561" name="Google Shape;561;p48"/>
          <p:cNvSpPr/>
          <p:nvPr/>
        </p:nvSpPr>
        <p:spPr>
          <a:xfrm>
            <a:off x="453233" y="22763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A61A5"/>
          </a:solidFill>
          <a:ln>
            <a:noFill/>
          </a:ln>
        </p:spPr>
      </p:sp>
      <p:sp>
        <p:nvSpPr>
          <p:cNvPr id="562" name="Google Shape;562;p48"/>
          <p:cNvSpPr/>
          <p:nvPr/>
        </p:nvSpPr>
        <p:spPr>
          <a:xfrm rot="10800000" flipH="1">
            <a:off x="453233" y="25548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E51470"/>
          </a:solidFill>
          <a:ln>
            <a:noFill/>
          </a:ln>
        </p:spPr>
      </p:sp>
      <p:sp>
        <p:nvSpPr>
          <p:cNvPr id="563" name="Google Shape;563;p48"/>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8"/>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65" name="Google Shape;565;p48"/>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66" name="Google Shape;566;p48"/>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67" name="Google Shape;567;p48"/>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568" name="Google Shape;568;p48"/>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69" name="Google Shape;569;p48"/>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8"/>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8"/>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8"/>
          <p:cNvSpPr/>
          <p:nvPr/>
        </p:nvSpPr>
        <p:spPr>
          <a:xfrm>
            <a:off x="453233" y="3128588"/>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A61A5"/>
          </a:solidFill>
          <a:ln>
            <a:noFill/>
          </a:ln>
        </p:spPr>
      </p:sp>
      <p:sp>
        <p:nvSpPr>
          <p:cNvPr id="573" name="Google Shape;573;p48"/>
          <p:cNvSpPr/>
          <p:nvPr/>
        </p:nvSpPr>
        <p:spPr>
          <a:xfrm rot="10800000" flipH="1">
            <a:off x="453233" y="3407179"/>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E51470"/>
          </a:solidFill>
          <a:ln>
            <a:noFill/>
          </a:ln>
        </p:spPr>
      </p:sp>
      <p:sp>
        <p:nvSpPr>
          <p:cNvPr id="574" name="Google Shape;574;p48"/>
          <p:cNvSpPr/>
          <p:nvPr/>
        </p:nvSpPr>
        <p:spPr>
          <a:xfrm>
            <a:off x="453233" y="39522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A61A5"/>
          </a:solidFill>
          <a:ln>
            <a:noFill/>
          </a:ln>
        </p:spPr>
      </p:sp>
      <p:sp>
        <p:nvSpPr>
          <p:cNvPr id="575" name="Google Shape;575;p48"/>
          <p:cNvSpPr/>
          <p:nvPr/>
        </p:nvSpPr>
        <p:spPr>
          <a:xfrm rot="10800000" flipH="1">
            <a:off x="453233" y="42307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E51470"/>
          </a:solidFill>
          <a:ln>
            <a:noFill/>
          </a:ln>
        </p:spPr>
      </p:sp>
      <p:sp>
        <p:nvSpPr>
          <p:cNvPr id="576" name="Google Shape;576;p48"/>
          <p:cNvSpPr txBox="1">
            <a:spLocks noGrp="1"/>
          </p:cNvSpPr>
          <p:nvPr>
            <p:ph type="subTitle" idx="2"/>
          </p:nvPr>
        </p:nvSpPr>
        <p:spPr>
          <a:xfrm>
            <a:off x="-25" y="1400375"/>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7" name="Google Shape;577;p48"/>
          <p:cNvSpPr txBox="1">
            <a:spLocks noGrp="1"/>
          </p:cNvSpPr>
          <p:nvPr>
            <p:ph type="subTitle" idx="3"/>
          </p:nvPr>
        </p:nvSpPr>
        <p:spPr>
          <a:xfrm>
            <a:off x="-25" y="2233541"/>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8" name="Google Shape;578;p48"/>
          <p:cNvSpPr txBox="1">
            <a:spLocks noGrp="1"/>
          </p:cNvSpPr>
          <p:nvPr>
            <p:ph type="subTitle" idx="4"/>
          </p:nvPr>
        </p:nvSpPr>
        <p:spPr>
          <a:xfrm>
            <a:off x="-25" y="3076258"/>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79" name="Google Shape;579;p48"/>
          <p:cNvSpPr txBox="1">
            <a:spLocks noGrp="1"/>
          </p:cNvSpPr>
          <p:nvPr>
            <p:ph type="subTitle" idx="5"/>
          </p:nvPr>
        </p:nvSpPr>
        <p:spPr>
          <a:xfrm>
            <a:off x="-25" y="3916575"/>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80" name="Google Shape;580;p48"/>
          <p:cNvSpPr txBox="1">
            <a:spLocks noGrp="1"/>
          </p:cNvSpPr>
          <p:nvPr>
            <p:ph type="subTitle" idx="6"/>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matchingName="76. Bullets 1–3 (Red) ">
  <p:cSld name="CUSTOM_2_7_1_6_1_2_2_2">
    <p:spTree>
      <p:nvGrpSpPr>
        <p:cNvPr id="1" name="Shape 581"/>
        <p:cNvGrpSpPr/>
        <p:nvPr/>
      </p:nvGrpSpPr>
      <p:grpSpPr>
        <a:xfrm>
          <a:off x="0" y="0"/>
          <a:ext cx="0" cy="0"/>
          <a:chOff x="0" y="0"/>
          <a:chExt cx="0" cy="0"/>
        </a:xfrm>
      </p:grpSpPr>
      <p:sp>
        <p:nvSpPr>
          <p:cNvPr id="582" name="Google Shape;582;p49"/>
          <p:cNvSpPr/>
          <p:nvPr/>
        </p:nvSpPr>
        <p:spPr>
          <a:xfrm>
            <a:off x="453220" y="14240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A61A5"/>
          </a:solidFill>
          <a:ln>
            <a:noFill/>
          </a:ln>
        </p:spPr>
      </p:sp>
      <p:sp>
        <p:nvSpPr>
          <p:cNvPr id="583" name="Google Shape;583;p49"/>
          <p:cNvSpPr/>
          <p:nvPr/>
        </p:nvSpPr>
        <p:spPr>
          <a:xfrm rot="10800000" flipH="1">
            <a:off x="453220" y="17025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E51470"/>
          </a:solidFill>
          <a:ln>
            <a:noFill/>
          </a:ln>
        </p:spPr>
      </p:sp>
      <p:sp>
        <p:nvSpPr>
          <p:cNvPr id="584" name="Google Shape;584;p49"/>
          <p:cNvSpPr/>
          <p:nvPr/>
        </p:nvSpPr>
        <p:spPr>
          <a:xfrm>
            <a:off x="453233" y="22763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A61A5"/>
          </a:solidFill>
          <a:ln>
            <a:noFill/>
          </a:ln>
        </p:spPr>
      </p:sp>
      <p:sp>
        <p:nvSpPr>
          <p:cNvPr id="585" name="Google Shape;585;p49"/>
          <p:cNvSpPr/>
          <p:nvPr/>
        </p:nvSpPr>
        <p:spPr>
          <a:xfrm rot="10800000" flipH="1">
            <a:off x="453233" y="25548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E51470"/>
          </a:solidFill>
          <a:ln>
            <a:noFill/>
          </a:ln>
        </p:spPr>
      </p:sp>
      <p:sp>
        <p:nvSpPr>
          <p:cNvPr id="586" name="Google Shape;586;p49"/>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9"/>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88" name="Google Shape;588;p49"/>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589" name="Google Shape;589;p49"/>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590" name="Google Shape;590;p49"/>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591" name="Google Shape;591;p4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592" name="Google Shape;592;p49"/>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9"/>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9"/>
          <p:cNvSpPr/>
          <p:nvPr/>
        </p:nvSpPr>
        <p:spPr>
          <a:xfrm>
            <a:off x="453233" y="3128588"/>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A61A5"/>
          </a:solidFill>
          <a:ln>
            <a:noFill/>
          </a:ln>
        </p:spPr>
      </p:sp>
      <p:sp>
        <p:nvSpPr>
          <p:cNvPr id="595" name="Google Shape;595;p49"/>
          <p:cNvSpPr/>
          <p:nvPr/>
        </p:nvSpPr>
        <p:spPr>
          <a:xfrm rot="10800000" flipH="1">
            <a:off x="453233" y="3407179"/>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E51470"/>
          </a:solidFill>
          <a:ln>
            <a:noFill/>
          </a:ln>
        </p:spPr>
      </p:sp>
      <p:sp>
        <p:nvSpPr>
          <p:cNvPr id="596" name="Google Shape;596;p49"/>
          <p:cNvSpPr txBox="1">
            <a:spLocks noGrp="1"/>
          </p:cNvSpPr>
          <p:nvPr>
            <p:ph type="subTitle" idx="2"/>
          </p:nvPr>
        </p:nvSpPr>
        <p:spPr>
          <a:xfrm>
            <a:off x="50" y="1400375"/>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7" name="Google Shape;597;p49"/>
          <p:cNvSpPr txBox="1">
            <a:spLocks noGrp="1"/>
          </p:cNvSpPr>
          <p:nvPr>
            <p:ph type="subTitle" idx="3"/>
          </p:nvPr>
        </p:nvSpPr>
        <p:spPr>
          <a:xfrm>
            <a:off x="50" y="2233538"/>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8" name="Google Shape;598;p49"/>
          <p:cNvSpPr txBox="1">
            <a:spLocks noGrp="1"/>
          </p:cNvSpPr>
          <p:nvPr>
            <p:ph type="subTitle" idx="4"/>
          </p:nvPr>
        </p:nvSpPr>
        <p:spPr>
          <a:xfrm>
            <a:off x="50" y="307625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599" name="Google Shape;599;p49"/>
          <p:cNvSpPr txBox="1">
            <a:spLocks noGrp="1"/>
          </p:cNvSpPr>
          <p:nvPr>
            <p:ph type="subTitle" idx="5"/>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matchingName="39. Bullets 1–4 (Orange)">
  <p:cSld name="CUSTOM_2_7_1_6_1_2_2_1">
    <p:spTree>
      <p:nvGrpSpPr>
        <p:cNvPr id="1" name="Shape 600"/>
        <p:cNvGrpSpPr/>
        <p:nvPr/>
      </p:nvGrpSpPr>
      <p:grpSpPr>
        <a:xfrm>
          <a:off x="0" y="0"/>
          <a:ext cx="0" cy="0"/>
          <a:chOff x="0" y="0"/>
          <a:chExt cx="0" cy="0"/>
        </a:xfrm>
      </p:grpSpPr>
      <p:sp>
        <p:nvSpPr>
          <p:cNvPr id="601" name="Google Shape;601;p50"/>
          <p:cNvSpPr/>
          <p:nvPr/>
        </p:nvSpPr>
        <p:spPr>
          <a:xfrm>
            <a:off x="453220" y="14240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ECF48"/>
          </a:solidFill>
          <a:ln>
            <a:noFill/>
          </a:ln>
        </p:spPr>
      </p:sp>
      <p:sp>
        <p:nvSpPr>
          <p:cNvPr id="602" name="Google Shape;602;p50"/>
          <p:cNvSpPr/>
          <p:nvPr/>
        </p:nvSpPr>
        <p:spPr>
          <a:xfrm rot="10800000" flipH="1">
            <a:off x="453220" y="17025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F992D"/>
          </a:solidFill>
          <a:ln>
            <a:noFill/>
          </a:ln>
        </p:spPr>
      </p:sp>
      <p:sp>
        <p:nvSpPr>
          <p:cNvPr id="603" name="Google Shape;603;p50"/>
          <p:cNvSpPr/>
          <p:nvPr/>
        </p:nvSpPr>
        <p:spPr>
          <a:xfrm>
            <a:off x="453233" y="22763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ECF48"/>
          </a:solidFill>
          <a:ln>
            <a:noFill/>
          </a:ln>
        </p:spPr>
      </p:sp>
      <p:sp>
        <p:nvSpPr>
          <p:cNvPr id="604" name="Google Shape;604;p50"/>
          <p:cNvSpPr/>
          <p:nvPr/>
        </p:nvSpPr>
        <p:spPr>
          <a:xfrm rot="10800000" flipH="1">
            <a:off x="453233" y="25548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F992D"/>
          </a:solidFill>
          <a:ln>
            <a:noFill/>
          </a:ln>
        </p:spPr>
      </p:sp>
      <p:sp>
        <p:nvSpPr>
          <p:cNvPr id="605" name="Google Shape;605;p50"/>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50"/>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07" name="Google Shape;607;p50"/>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08" name="Google Shape;608;p50"/>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09" name="Google Shape;609;p50"/>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610" name="Google Shape;610;p50"/>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11" name="Google Shape;611;p50"/>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50"/>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50"/>
          <p:cNvSpPr/>
          <p:nvPr/>
        </p:nvSpPr>
        <p:spPr>
          <a:xfrm>
            <a:off x="1352550" y="39189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50"/>
          <p:cNvSpPr/>
          <p:nvPr/>
        </p:nvSpPr>
        <p:spPr>
          <a:xfrm>
            <a:off x="453233" y="3128588"/>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ECF48"/>
          </a:solidFill>
          <a:ln>
            <a:noFill/>
          </a:ln>
        </p:spPr>
      </p:sp>
      <p:sp>
        <p:nvSpPr>
          <p:cNvPr id="615" name="Google Shape;615;p50"/>
          <p:cNvSpPr/>
          <p:nvPr/>
        </p:nvSpPr>
        <p:spPr>
          <a:xfrm rot="10800000" flipH="1">
            <a:off x="453233" y="3407179"/>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F992D"/>
          </a:solidFill>
          <a:ln>
            <a:noFill/>
          </a:ln>
        </p:spPr>
      </p:sp>
      <p:sp>
        <p:nvSpPr>
          <p:cNvPr id="616" name="Google Shape;616;p50"/>
          <p:cNvSpPr/>
          <p:nvPr/>
        </p:nvSpPr>
        <p:spPr>
          <a:xfrm>
            <a:off x="453233" y="39522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ECF48"/>
          </a:solidFill>
          <a:ln>
            <a:noFill/>
          </a:ln>
        </p:spPr>
      </p:sp>
      <p:sp>
        <p:nvSpPr>
          <p:cNvPr id="617" name="Google Shape;617;p50"/>
          <p:cNvSpPr/>
          <p:nvPr/>
        </p:nvSpPr>
        <p:spPr>
          <a:xfrm rot="10800000" flipH="1">
            <a:off x="453233" y="42307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F992D"/>
          </a:solidFill>
          <a:ln>
            <a:noFill/>
          </a:ln>
        </p:spPr>
      </p:sp>
      <p:sp>
        <p:nvSpPr>
          <p:cNvPr id="618" name="Google Shape;618;p50"/>
          <p:cNvSpPr txBox="1">
            <a:spLocks noGrp="1"/>
          </p:cNvSpPr>
          <p:nvPr>
            <p:ph type="subTitle" idx="2"/>
          </p:nvPr>
        </p:nvSpPr>
        <p:spPr>
          <a:xfrm>
            <a:off x="0" y="1400375"/>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19" name="Google Shape;619;p50"/>
          <p:cNvSpPr txBox="1">
            <a:spLocks noGrp="1"/>
          </p:cNvSpPr>
          <p:nvPr>
            <p:ph type="subTitle" idx="3"/>
          </p:nvPr>
        </p:nvSpPr>
        <p:spPr>
          <a:xfrm>
            <a:off x="0" y="2233538"/>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0" name="Google Shape;620;p50"/>
          <p:cNvSpPr txBox="1">
            <a:spLocks noGrp="1"/>
          </p:cNvSpPr>
          <p:nvPr>
            <p:ph type="subTitle" idx="4"/>
          </p:nvPr>
        </p:nvSpPr>
        <p:spPr>
          <a:xfrm>
            <a:off x="0" y="307625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1" name="Google Shape;621;p50"/>
          <p:cNvSpPr txBox="1">
            <a:spLocks noGrp="1"/>
          </p:cNvSpPr>
          <p:nvPr>
            <p:ph type="subTitle" idx="5"/>
          </p:nvPr>
        </p:nvSpPr>
        <p:spPr>
          <a:xfrm>
            <a:off x="0" y="3916563"/>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22" name="Google Shape;622;p50"/>
          <p:cNvSpPr txBox="1">
            <a:spLocks noGrp="1"/>
          </p:cNvSpPr>
          <p:nvPr>
            <p:ph type="subTitle" idx="6"/>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77. Bullets 1–3 (Orange) ">
  <p:cSld name="CUSTOM_2_7_1_6_1_2_2_1_1">
    <p:spTree>
      <p:nvGrpSpPr>
        <p:cNvPr id="1" name="Shape 623"/>
        <p:cNvGrpSpPr/>
        <p:nvPr/>
      </p:nvGrpSpPr>
      <p:grpSpPr>
        <a:xfrm>
          <a:off x="0" y="0"/>
          <a:ext cx="0" cy="0"/>
          <a:chOff x="0" y="0"/>
          <a:chExt cx="0" cy="0"/>
        </a:xfrm>
      </p:grpSpPr>
      <p:grpSp>
        <p:nvGrpSpPr>
          <p:cNvPr id="624" name="Google Shape;624;p51"/>
          <p:cNvGrpSpPr/>
          <p:nvPr/>
        </p:nvGrpSpPr>
        <p:grpSpPr>
          <a:xfrm>
            <a:off x="453220" y="1424000"/>
            <a:ext cx="743726" cy="530949"/>
            <a:chOff x="453220" y="1424000"/>
            <a:chExt cx="743726" cy="530949"/>
          </a:xfrm>
        </p:grpSpPr>
        <p:sp>
          <p:nvSpPr>
            <p:cNvPr id="625" name="Google Shape;625;p51"/>
            <p:cNvSpPr/>
            <p:nvPr/>
          </p:nvSpPr>
          <p:spPr>
            <a:xfrm>
              <a:off x="453220" y="14240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ECF48"/>
            </a:solidFill>
            <a:ln>
              <a:noFill/>
            </a:ln>
          </p:spPr>
        </p:sp>
        <p:sp>
          <p:nvSpPr>
            <p:cNvPr id="626" name="Google Shape;626;p51"/>
            <p:cNvSpPr/>
            <p:nvPr/>
          </p:nvSpPr>
          <p:spPr>
            <a:xfrm rot="10800000" flipH="1">
              <a:off x="453220" y="17025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F992D"/>
            </a:solidFill>
            <a:ln>
              <a:noFill/>
            </a:ln>
          </p:spPr>
        </p:sp>
      </p:grpSp>
      <p:sp>
        <p:nvSpPr>
          <p:cNvPr id="627" name="Google Shape;627;p51"/>
          <p:cNvSpPr/>
          <p:nvPr/>
        </p:nvSpPr>
        <p:spPr>
          <a:xfrm>
            <a:off x="453233" y="22763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ECF48"/>
          </a:solidFill>
          <a:ln>
            <a:noFill/>
          </a:ln>
        </p:spPr>
      </p:sp>
      <p:sp>
        <p:nvSpPr>
          <p:cNvPr id="628" name="Google Shape;628;p51"/>
          <p:cNvSpPr/>
          <p:nvPr/>
        </p:nvSpPr>
        <p:spPr>
          <a:xfrm rot="10800000" flipH="1">
            <a:off x="453233" y="25548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F992D"/>
          </a:solidFill>
          <a:ln>
            <a:noFill/>
          </a:ln>
        </p:spPr>
      </p:sp>
      <p:sp>
        <p:nvSpPr>
          <p:cNvPr id="629" name="Google Shape;629;p51"/>
          <p:cNvSpPr/>
          <p:nvPr/>
        </p:nvSpPr>
        <p:spPr>
          <a:xfrm>
            <a:off x="1352550" y="137882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51"/>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31" name="Google Shape;631;p51"/>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32" name="Google Shape;632;p51"/>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33" name="Google Shape;633;p51"/>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634" name="Google Shape;634;p51"/>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35" name="Google Shape;635;p51"/>
          <p:cNvSpPr/>
          <p:nvPr/>
        </p:nvSpPr>
        <p:spPr>
          <a:xfrm>
            <a:off x="1352550" y="22311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1"/>
          <p:cNvSpPr/>
          <p:nvPr/>
        </p:nvSpPr>
        <p:spPr>
          <a:xfrm>
            <a:off x="1352550" y="3073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1"/>
          <p:cNvSpPr/>
          <p:nvPr/>
        </p:nvSpPr>
        <p:spPr>
          <a:xfrm>
            <a:off x="453233" y="3128588"/>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ECF48"/>
          </a:solidFill>
          <a:ln>
            <a:noFill/>
          </a:ln>
        </p:spPr>
      </p:sp>
      <p:sp>
        <p:nvSpPr>
          <p:cNvPr id="638" name="Google Shape;638;p51"/>
          <p:cNvSpPr/>
          <p:nvPr/>
        </p:nvSpPr>
        <p:spPr>
          <a:xfrm rot="10800000" flipH="1">
            <a:off x="453233" y="3407179"/>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FF992D"/>
          </a:solidFill>
          <a:ln>
            <a:noFill/>
          </a:ln>
        </p:spPr>
      </p:sp>
      <p:sp>
        <p:nvSpPr>
          <p:cNvPr id="639" name="Google Shape;639;p51"/>
          <p:cNvSpPr txBox="1">
            <a:spLocks noGrp="1"/>
          </p:cNvSpPr>
          <p:nvPr>
            <p:ph type="subTitle" idx="2"/>
          </p:nvPr>
        </p:nvSpPr>
        <p:spPr>
          <a:xfrm>
            <a:off x="0" y="1400375"/>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40" name="Google Shape;640;p51"/>
          <p:cNvSpPr txBox="1">
            <a:spLocks noGrp="1"/>
          </p:cNvSpPr>
          <p:nvPr>
            <p:ph type="subTitle" idx="3"/>
          </p:nvPr>
        </p:nvSpPr>
        <p:spPr>
          <a:xfrm>
            <a:off x="0" y="2233538"/>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41" name="Google Shape;641;p51"/>
          <p:cNvSpPr txBox="1">
            <a:spLocks noGrp="1"/>
          </p:cNvSpPr>
          <p:nvPr>
            <p:ph type="subTitle" idx="4"/>
          </p:nvPr>
        </p:nvSpPr>
        <p:spPr>
          <a:xfrm>
            <a:off x="0" y="3076250"/>
            <a:ext cx="91440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42" name="Google Shape;642;p51"/>
          <p:cNvSpPr txBox="1">
            <a:spLocks noGrp="1"/>
          </p:cNvSpPr>
          <p:nvPr>
            <p:ph type="subTitle" idx="5"/>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matchingName="40. Bullets 1–5 (Teal)">
  <p:cSld name="CUSTOM_2_7_1_4_1">
    <p:spTree>
      <p:nvGrpSpPr>
        <p:cNvPr id="1" name="Shape 643"/>
        <p:cNvGrpSpPr/>
        <p:nvPr/>
      </p:nvGrpSpPr>
      <p:grpSpPr>
        <a:xfrm>
          <a:off x="0" y="0"/>
          <a:ext cx="0" cy="0"/>
          <a:chOff x="0" y="0"/>
          <a:chExt cx="0" cy="0"/>
        </a:xfrm>
      </p:grpSpPr>
      <p:sp>
        <p:nvSpPr>
          <p:cNvPr id="644" name="Google Shape;644;p52"/>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2"/>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a:endParaRPr/>
          </a:p>
        </p:txBody>
      </p:sp>
      <p:sp>
        <p:nvSpPr>
          <p:cNvPr id="646" name="Google Shape;646;p52"/>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47" name="Google Shape;647;p52"/>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48" name="Google Shape;648;p52"/>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649" name="Google Shape;649;p52"/>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50" name="Google Shape;650;p52"/>
          <p:cNvSpPr txBox="1">
            <a:spLocks noGrp="1"/>
          </p:cNvSpPr>
          <p:nvPr>
            <p:ph type="subTitle" idx="2"/>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1" name="Google Shape;651;p52"/>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2"/>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2"/>
          <p:cNvSpPr/>
          <p:nvPr/>
        </p:nvSpPr>
        <p:spPr>
          <a:xfrm>
            <a:off x="1352550" y="3385575"/>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2"/>
          <p:cNvSpPr txBox="1">
            <a:spLocks noGrp="1"/>
          </p:cNvSpPr>
          <p:nvPr>
            <p:ph type="subTitle" idx="3"/>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5" name="Google Shape;655;p52"/>
          <p:cNvSpPr txBox="1">
            <a:spLocks noGrp="1"/>
          </p:cNvSpPr>
          <p:nvPr>
            <p:ph type="subTitle" idx="4"/>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6" name="Google Shape;656;p52"/>
          <p:cNvSpPr txBox="1">
            <a:spLocks noGrp="1"/>
          </p:cNvSpPr>
          <p:nvPr>
            <p:ph type="subTitle" idx="5"/>
          </p:nvPr>
        </p:nvSpPr>
        <p:spPr>
          <a:xfrm>
            <a:off x="-12300" y="33855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7" name="Google Shape;657;p52"/>
          <p:cNvSpPr/>
          <p:nvPr/>
        </p:nvSpPr>
        <p:spPr>
          <a:xfrm>
            <a:off x="1364850" y="407830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2"/>
          <p:cNvSpPr txBox="1">
            <a:spLocks noGrp="1"/>
          </p:cNvSpPr>
          <p:nvPr>
            <p:ph type="subTitle" idx="6"/>
          </p:nvPr>
        </p:nvSpPr>
        <p:spPr>
          <a:xfrm>
            <a:off x="0" y="407830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59" name="Google Shape;659;p52"/>
          <p:cNvSpPr/>
          <p:nvPr/>
        </p:nvSpPr>
        <p:spPr>
          <a:xfrm>
            <a:off x="450683" y="13580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alpha val="56420"/>
            </a:srgbClr>
          </a:solidFill>
          <a:ln>
            <a:noFill/>
          </a:ln>
        </p:spPr>
      </p:sp>
      <p:sp>
        <p:nvSpPr>
          <p:cNvPr id="660" name="Google Shape;660;p52"/>
          <p:cNvSpPr/>
          <p:nvPr/>
        </p:nvSpPr>
        <p:spPr>
          <a:xfrm rot="10800000" flipH="1">
            <a:off x="450683" y="16365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solidFill>
          <a:ln>
            <a:noFill/>
          </a:ln>
        </p:spPr>
      </p:sp>
      <p:sp>
        <p:nvSpPr>
          <p:cNvPr id="661" name="Google Shape;661;p52"/>
          <p:cNvSpPr/>
          <p:nvPr/>
        </p:nvSpPr>
        <p:spPr>
          <a:xfrm>
            <a:off x="450683" y="2042925"/>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alpha val="56420"/>
            </a:srgbClr>
          </a:solidFill>
          <a:ln>
            <a:noFill/>
          </a:ln>
        </p:spPr>
      </p:sp>
      <p:sp>
        <p:nvSpPr>
          <p:cNvPr id="662" name="Google Shape;662;p52"/>
          <p:cNvSpPr/>
          <p:nvPr/>
        </p:nvSpPr>
        <p:spPr>
          <a:xfrm rot="10800000" flipH="1">
            <a:off x="450683" y="2321517"/>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solidFill>
          <a:ln>
            <a:noFill/>
          </a:ln>
        </p:spPr>
      </p:sp>
      <p:sp>
        <p:nvSpPr>
          <p:cNvPr id="663" name="Google Shape;663;p52"/>
          <p:cNvSpPr/>
          <p:nvPr/>
        </p:nvSpPr>
        <p:spPr>
          <a:xfrm>
            <a:off x="450683" y="275881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alpha val="56420"/>
            </a:srgbClr>
          </a:solidFill>
          <a:ln>
            <a:noFill/>
          </a:ln>
        </p:spPr>
      </p:sp>
      <p:sp>
        <p:nvSpPr>
          <p:cNvPr id="664" name="Google Shape;664;p52"/>
          <p:cNvSpPr/>
          <p:nvPr/>
        </p:nvSpPr>
        <p:spPr>
          <a:xfrm rot="10800000" flipH="1">
            <a:off x="450683" y="303740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solidFill>
          <a:ln>
            <a:noFill/>
          </a:ln>
        </p:spPr>
      </p:sp>
      <p:sp>
        <p:nvSpPr>
          <p:cNvPr id="665" name="Google Shape;665;p52"/>
          <p:cNvSpPr/>
          <p:nvPr/>
        </p:nvSpPr>
        <p:spPr>
          <a:xfrm>
            <a:off x="450683" y="3442525"/>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alpha val="56420"/>
            </a:srgbClr>
          </a:solidFill>
          <a:ln>
            <a:noFill/>
          </a:ln>
        </p:spPr>
      </p:sp>
      <p:sp>
        <p:nvSpPr>
          <p:cNvPr id="666" name="Google Shape;666;p52"/>
          <p:cNvSpPr/>
          <p:nvPr/>
        </p:nvSpPr>
        <p:spPr>
          <a:xfrm rot="10800000" flipH="1">
            <a:off x="450683" y="3721117"/>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solidFill>
          <a:ln>
            <a:noFill/>
          </a:ln>
        </p:spPr>
      </p:sp>
      <p:sp>
        <p:nvSpPr>
          <p:cNvPr id="667" name="Google Shape;667;p52"/>
          <p:cNvSpPr/>
          <p:nvPr/>
        </p:nvSpPr>
        <p:spPr>
          <a:xfrm>
            <a:off x="450683" y="4126238"/>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alpha val="56420"/>
            </a:srgbClr>
          </a:solidFill>
          <a:ln>
            <a:noFill/>
          </a:ln>
        </p:spPr>
      </p:sp>
      <p:sp>
        <p:nvSpPr>
          <p:cNvPr id="668" name="Google Shape;668;p52"/>
          <p:cNvSpPr/>
          <p:nvPr/>
        </p:nvSpPr>
        <p:spPr>
          <a:xfrm rot="10800000" flipH="1">
            <a:off x="450683" y="4404829"/>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solidFill>
          <a:ln>
            <a:noFill/>
          </a:ln>
        </p:spPr>
      </p:sp>
      <p:sp>
        <p:nvSpPr>
          <p:cNvPr id="669" name="Google Shape;669;p52"/>
          <p:cNvSpPr txBox="1">
            <a:spLocks noGrp="1"/>
          </p:cNvSpPr>
          <p:nvPr>
            <p:ph type="subTitle" idx="7"/>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5"/>
        <p:cNvGrpSpPr/>
        <p:nvPr/>
      </p:nvGrpSpPr>
      <p:grpSpPr>
        <a:xfrm>
          <a:off x="0" y="0"/>
          <a:ext cx="0" cy="0"/>
          <a:chOff x="0" y="0"/>
          <a:chExt cx="0" cy="0"/>
        </a:xfrm>
      </p:grpSpPr>
      <p:sp>
        <p:nvSpPr>
          <p:cNvPr id="26" name="Google Shape;26;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7" name="Google Shape;27;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matchingName="78. Bullets 1–3 (Teal) ">
  <p:cSld name="CUSTOM_2_7_1_4_1_1">
    <p:spTree>
      <p:nvGrpSpPr>
        <p:cNvPr id="1" name="Shape 670"/>
        <p:cNvGrpSpPr/>
        <p:nvPr/>
      </p:nvGrpSpPr>
      <p:grpSpPr>
        <a:xfrm>
          <a:off x="0" y="0"/>
          <a:ext cx="0" cy="0"/>
          <a:chOff x="0" y="0"/>
          <a:chExt cx="0" cy="0"/>
        </a:xfrm>
      </p:grpSpPr>
      <p:sp>
        <p:nvSpPr>
          <p:cNvPr id="671" name="Google Shape;671;p53"/>
          <p:cNvSpPr/>
          <p:nvPr/>
        </p:nvSpPr>
        <p:spPr>
          <a:xfrm>
            <a:off x="1362456" y="1300238"/>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3"/>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a:endParaRPr/>
          </a:p>
        </p:txBody>
      </p:sp>
      <p:sp>
        <p:nvSpPr>
          <p:cNvPr id="673" name="Google Shape;673;p53"/>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674" name="Google Shape;674;p53"/>
          <p:cNvCxnSpPr/>
          <p:nvPr/>
        </p:nvCxnSpPr>
        <p:spPr>
          <a:xfrm>
            <a:off x="274375" y="640080"/>
            <a:ext cx="8595600" cy="10200"/>
          </a:xfrm>
          <a:prstGeom prst="straightConnector1">
            <a:avLst/>
          </a:prstGeom>
          <a:noFill/>
          <a:ln w="9525" cap="flat" cmpd="sng">
            <a:solidFill>
              <a:schemeClr val="dk2"/>
            </a:solidFill>
            <a:prstDash val="solid"/>
            <a:round/>
            <a:headEnd type="none" w="med" len="med"/>
            <a:tailEnd type="none" w="med" len="med"/>
          </a:ln>
        </p:spPr>
      </p:cxnSp>
      <p:sp>
        <p:nvSpPr>
          <p:cNvPr id="675" name="Google Shape;675;p53"/>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676" name="Google Shape;676;p53"/>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77" name="Google Shape;677;p53"/>
          <p:cNvSpPr txBox="1">
            <a:spLocks noGrp="1"/>
          </p:cNvSpPr>
          <p:nvPr>
            <p:ph type="subTitle" idx="2"/>
          </p:nvPr>
        </p:nvSpPr>
        <p:spPr>
          <a:xfrm>
            <a:off x="25" y="131942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78" name="Google Shape;678;p53"/>
          <p:cNvSpPr/>
          <p:nvPr/>
        </p:nvSpPr>
        <p:spPr>
          <a:xfrm>
            <a:off x="1352550" y="2002536"/>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3"/>
          <p:cNvSpPr/>
          <p:nvPr/>
        </p:nvSpPr>
        <p:spPr>
          <a:xfrm>
            <a:off x="1352550" y="2692850"/>
            <a:ext cx="7517100" cy="621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3"/>
          <p:cNvSpPr txBox="1">
            <a:spLocks noGrp="1"/>
          </p:cNvSpPr>
          <p:nvPr>
            <p:ph type="subTitle" idx="3"/>
          </p:nvPr>
        </p:nvSpPr>
        <p:spPr>
          <a:xfrm>
            <a:off x="-12175" y="2004950"/>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1" name="Google Shape;681;p53"/>
          <p:cNvSpPr txBox="1">
            <a:spLocks noGrp="1"/>
          </p:cNvSpPr>
          <p:nvPr>
            <p:ph type="subTitle" idx="4"/>
          </p:nvPr>
        </p:nvSpPr>
        <p:spPr>
          <a:xfrm>
            <a:off x="100" y="2695275"/>
            <a:ext cx="9168600" cy="606900"/>
          </a:xfrm>
          <a:prstGeom prst="rect">
            <a:avLst/>
          </a:prstGeom>
          <a:noFill/>
          <a:ln>
            <a:noFill/>
          </a:ln>
        </p:spPr>
        <p:txBody>
          <a:bodyPr spcFirstLastPara="1" wrap="square" lIns="1554475"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682" name="Google Shape;682;p53"/>
          <p:cNvSpPr/>
          <p:nvPr/>
        </p:nvSpPr>
        <p:spPr>
          <a:xfrm>
            <a:off x="450683" y="13580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alpha val="56420"/>
            </a:srgbClr>
          </a:solidFill>
          <a:ln>
            <a:noFill/>
          </a:ln>
        </p:spPr>
      </p:sp>
      <p:sp>
        <p:nvSpPr>
          <p:cNvPr id="683" name="Google Shape;683;p53"/>
          <p:cNvSpPr/>
          <p:nvPr/>
        </p:nvSpPr>
        <p:spPr>
          <a:xfrm rot="10800000" flipH="1">
            <a:off x="450683" y="16365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solidFill>
          <a:ln>
            <a:noFill/>
          </a:ln>
        </p:spPr>
      </p:sp>
      <p:sp>
        <p:nvSpPr>
          <p:cNvPr id="684" name="Google Shape;684;p53"/>
          <p:cNvSpPr/>
          <p:nvPr/>
        </p:nvSpPr>
        <p:spPr>
          <a:xfrm>
            <a:off x="450683" y="2042925"/>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alpha val="56420"/>
            </a:srgbClr>
          </a:solidFill>
          <a:ln>
            <a:noFill/>
          </a:ln>
        </p:spPr>
      </p:sp>
      <p:sp>
        <p:nvSpPr>
          <p:cNvPr id="685" name="Google Shape;685;p53"/>
          <p:cNvSpPr/>
          <p:nvPr/>
        </p:nvSpPr>
        <p:spPr>
          <a:xfrm rot="10800000" flipH="1">
            <a:off x="450683" y="2321517"/>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solidFill>
          <a:ln>
            <a:noFill/>
          </a:ln>
        </p:spPr>
      </p:sp>
      <p:sp>
        <p:nvSpPr>
          <p:cNvPr id="686" name="Google Shape;686;p53"/>
          <p:cNvSpPr/>
          <p:nvPr/>
        </p:nvSpPr>
        <p:spPr>
          <a:xfrm>
            <a:off x="450683" y="275881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alpha val="56420"/>
            </a:srgbClr>
          </a:solidFill>
          <a:ln>
            <a:noFill/>
          </a:ln>
        </p:spPr>
      </p:sp>
      <p:sp>
        <p:nvSpPr>
          <p:cNvPr id="687" name="Google Shape;687;p53"/>
          <p:cNvSpPr/>
          <p:nvPr/>
        </p:nvSpPr>
        <p:spPr>
          <a:xfrm rot="10800000" flipH="1">
            <a:off x="450683" y="303740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0D6CB"/>
          </a:solidFill>
          <a:ln>
            <a:noFill/>
          </a:ln>
        </p:spPr>
      </p:sp>
      <p:sp>
        <p:nvSpPr>
          <p:cNvPr id="688" name="Google Shape;688;p53"/>
          <p:cNvSpPr txBox="1">
            <a:spLocks noGrp="1"/>
          </p:cNvSpPr>
          <p:nvPr>
            <p:ph type="subTitle" idx="5"/>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extLst>
    <p:ext uri="{DCECCB84-F9BA-43D5-87BE-67443E8EF086}">
      <p15:sldGuideLst xmlns:p15="http://schemas.microsoft.com/office/powerpoint/2012/main">
        <p15:guide id="1" pos="288">
          <p15:clr>
            <a:srgbClr val="F9AD4C"/>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matchingName="75. Bullets 1–6 (Blue)">
  <p:cSld name="CUSTOM_10">
    <p:spTree>
      <p:nvGrpSpPr>
        <p:cNvPr id="1" name="Shape 689"/>
        <p:cNvGrpSpPr/>
        <p:nvPr/>
      </p:nvGrpSpPr>
      <p:grpSpPr>
        <a:xfrm>
          <a:off x="0" y="0"/>
          <a:ext cx="0" cy="0"/>
          <a:chOff x="0" y="0"/>
          <a:chExt cx="0" cy="0"/>
        </a:xfrm>
      </p:grpSpPr>
      <p:sp>
        <p:nvSpPr>
          <p:cNvPr id="690" name="Google Shape;690;p54"/>
          <p:cNvSpPr/>
          <p:nvPr/>
        </p:nvSpPr>
        <p:spPr>
          <a:xfrm>
            <a:off x="1141275" y="123782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691" name="Google Shape;691;p54"/>
          <p:cNvCxnSpPr/>
          <p:nvPr/>
        </p:nvCxnSpPr>
        <p:spPr>
          <a:xfrm>
            <a:off x="274375" y="640080"/>
            <a:ext cx="8595600" cy="10200"/>
          </a:xfrm>
          <a:prstGeom prst="straightConnector1">
            <a:avLst/>
          </a:prstGeom>
          <a:noFill/>
          <a:ln w="9525" cap="flat" cmpd="sng">
            <a:solidFill>
              <a:srgbClr val="595959"/>
            </a:solidFill>
            <a:prstDash val="solid"/>
            <a:round/>
            <a:headEnd type="none" w="med" len="med"/>
            <a:tailEnd type="none" w="med" len="med"/>
          </a:ln>
        </p:spPr>
      </p:cxnSp>
      <p:sp>
        <p:nvSpPr>
          <p:cNvPr id="692" name="Google Shape;692;p54"/>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693" name="Google Shape;693;p54"/>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694" name="Google Shape;694;p54"/>
          <p:cNvSpPr txBox="1"/>
          <p:nvPr/>
        </p:nvSpPr>
        <p:spPr>
          <a:xfrm>
            <a:off x="-12300" y="4916650"/>
            <a:ext cx="7971900" cy="226800"/>
          </a:xfrm>
          <a:prstGeom prst="rect">
            <a:avLst/>
          </a:prstGeom>
          <a:noFill/>
          <a:ln>
            <a:noFill/>
          </a:ln>
        </p:spPr>
        <p:txBody>
          <a:bodyPr spcFirstLastPara="1" wrap="square" lIns="274300" tIns="45700" rIns="0" bIns="0" anchor="t" anchorCtr="0">
            <a:noAutofit/>
          </a:bodyPr>
          <a:lstStyle/>
          <a:p>
            <a:pPr marL="0" lvl="0" indent="0" algn="l" rtl="0">
              <a:spcBef>
                <a:spcPts val="0"/>
              </a:spcBef>
              <a:spcAft>
                <a:spcPts val="0"/>
              </a:spcAft>
              <a:buNone/>
            </a:pPr>
            <a:endParaRPr sz="700"/>
          </a:p>
        </p:txBody>
      </p:sp>
      <p:sp>
        <p:nvSpPr>
          <p:cNvPr id="695" name="Google Shape;695;p54"/>
          <p:cNvSpPr/>
          <p:nvPr/>
        </p:nvSpPr>
        <p:spPr>
          <a:xfrm>
            <a:off x="1141350" y="182890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4"/>
          <p:cNvSpPr/>
          <p:nvPr/>
        </p:nvSpPr>
        <p:spPr>
          <a:xfrm>
            <a:off x="1141350" y="24199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4"/>
          <p:cNvSpPr/>
          <p:nvPr/>
        </p:nvSpPr>
        <p:spPr>
          <a:xfrm>
            <a:off x="1141350" y="30110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4"/>
          <p:cNvSpPr/>
          <p:nvPr/>
        </p:nvSpPr>
        <p:spPr>
          <a:xfrm>
            <a:off x="1141275" y="3602150"/>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4"/>
          <p:cNvSpPr/>
          <p:nvPr/>
        </p:nvSpPr>
        <p:spPr>
          <a:xfrm>
            <a:off x="1141350" y="4193275"/>
            <a:ext cx="7728300" cy="4863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4"/>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a:endParaRPr/>
          </a:p>
        </p:txBody>
      </p:sp>
      <p:sp>
        <p:nvSpPr>
          <p:cNvPr id="701" name="Google Shape;701;p54"/>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grpSp>
        <p:nvGrpSpPr>
          <p:cNvPr id="702" name="Google Shape;702;p54"/>
          <p:cNvGrpSpPr/>
          <p:nvPr/>
        </p:nvGrpSpPr>
        <p:grpSpPr>
          <a:xfrm>
            <a:off x="429795" y="1274754"/>
            <a:ext cx="577822" cy="412443"/>
            <a:chOff x="453224" y="1424000"/>
            <a:chExt cx="510985" cy="364800"/>
          </a:xfrm>
        </p:grpSpPr>
        <p:sp>
          <p:nvSpPr>
            <p:cNvPr id="703" name="Google Shape;703;p54"/>
            <p:cNvSpPr/>
            <p:nvPr/>
          </p:nvSpPr>
          <p:spPr>
            <a:xfrm>
              <a:off x="453224" y="14240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04" name="Google Shape;704;p54"/>
            <p:cNvSpPr/>
            <p:nvPr/>
          </p:nvSpPr>
          <p:spPr>
            <a:xfrm rot="10800000" flipH="1">
              <a:off x="453224" y="16154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grpSp>
        <p:nvGrpSpPr>
          <p:cNvPr id="705" name="Google Shape;705;p54"/>
          <p:cNvGrpSpPr/>
          <p:nvPr/>
        </p:nvGrpSpPr>
        <p:grpSpPr>
          <a:xfrm>
            <a:off x="429795" y="1865844"/>
            <a:ext cx="577822" cy="412443"/>
            <a:chOff x="453224" y="1424000"/>
            <a:chExt cx="510985" cy="364800"/>
          </a:xfrm>
        </p:grpSpPr>
        <p:sp>
          <p:nvSpPr>
            <p:cNvPr id="706" name="Google Shape;706;p54"/>
            <p:cNvSpPr/>
            <p:nvPr/>
          </p:nvSpPr>
          <p:spPr>
            <a:xfrm>
              <a:off x="453224" y="14240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07" name="Google Shape;707;p54"/>
            <p:cNvSpPr/>
            <p:nvPr/>
          </p:nvSpPr>
          <p:spPr>
            <a:xfrm rot="10800000" flipH="1">
              <a:off x="453224" y="16154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grpSp>
        <p:nvGrpSpPr>
          <p:cNvPr id="708" name="Google Shape;708;p54"/>
          <p:cNvGrpSpPr/>
          <p:nvPr/>
        </p:nvGrpSpPr>
        <p:grpSpPr>
          <a:xfrm>
            <a:off x="429795" y="2456934"/>
            <a:ext cx="577822" cy="412443"/>
            <a:chOff x="453224" y="1424000"/>
            <a:chExt cx="510985" cy="364800"/>
          </a:xfrm>
        </p:grpSpPr>
        <p:sp>
          <p:nvSpPr>
            <p:cNvPr id="709" name="Google Shape;709;p54"/>
            <p:cNvSpPr/>
            <p:nvPr/>
          </p:nvSpPr>
          <p:spPr>
            <a:xfrm>
              <a:off x="453224" y="14240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10" name="Google Shape;710;p54"/>
            <p:cNvSpPr/>
            <p:nvPr/>
          </p:nvSpPr>
          <p:spPr>
            <a:xfrm rot="10800000" flipH="1">
              <a:off x="453224" y="16154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grpSp>
        <p:nvGrpSpPr>
          <p:cNvPr id="711" name="Google Shape;711;p54"/>
          <p:cNvGrpSpPr/>
          <p:nvPr/>
        </p:nvGrpSpPr>
        <p:grpSpPr>
          <a:xfrm>
            <a:off x="429795" y="3048024"/>
            <a:ext cx="577822" cy="412443"/>
            <a:chOff x="453224" y="1424000"/>
            <a:chExt cx="510985" cy="364800"/>
          </a:xfrm>
        </p:grpSpPr>
        <p:sp>
          <p:nvSpPr>
            <p:cNvPr id="712" name="Google Shape;712;p54"/>
            <p:cNvSpPr/>
            <p:nvPr/>
          </p:nvSpPr>
          <p:spPr>
            <a:xfrm>
              <a:off x="453224" y="14240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13" name="Google Shape;713;p54"/>
            <p:cNvSpPr/>
            <p:nvPr/>
          </p:nvSpPr>
          <p:spPr>
            <a:xfrm rot="10800000" flipH="1">
              <a:off x="453224" y="16154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grpSp>
        <p:nvGrpSpPr>
          <p:cNvPr id="714" name="Google Shape;714;p54"/>
          <p:cNvGrpSpPr/>
          <p:nvPr/>
        </p:nvGrpSpPr>
        <p:grpSpPr>
          <a:xfrm>
            <a:off x="429795" y="3639114"/>
            <a:ext cx="577822" cy="412443"/>
            <a:chOff x="453224" y="1424000"/>
            <a:chExt cx="510985" cy="364800"/>
          </a:xfrm>
        </p:grpSpPr>
        <p:sp>
          <p:nvSpPr>
            <p:cNvPr id="715" name="Google Shape;715;p54"/>
            <p:cNvSpPr/>
            <p:nvPr/>
          </p:nvSpPr>
          <p:spPr>
            <a:xfrm>
              <a:off x="453224" y="14240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16" name="Google Shape;716;p54"/>
            <p:cNvSpPr/>
            <p:nvPr/>
          </p:nvSpPr>
          <p:spPr>
            <a:xfrm rot="10800000" flipH="1">
              <a:off x="453224" y="16154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grpSp>
        <p:nvGrpSpPr>
          <p:cNvPr id="717" name="Google Shape;717;p54"/>
          <p:cNvGrpSpPr/>
          <p:nvPr/>
        </p:nvGrpSpPr>
        <p:grpSpPr>
          <a:xfrm>
            <a:off x="429795" y="4230204"/>
            <a:ext cx="577822" cy="412443"/>
            <a:chOff x="453224" y="1424000"/>
            <a:chExt cx="510985" cy="364800"/>
          </a:xfrm>
        </p:grpSpPr>
        <p:sp>
          <p:nvSpPr>
            <p:cNvPr id="718" name="Google Shape;718;p54"/>
            <p:cNvSpPr/>
            <p:nvPr/>
          </p:nvSpPr>
          <p:spPr>
            <a:xfrm>
              <a:off x="453224" y="14240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19" name="Google Shape;719;p54"/>
            <p:cNvSpPr/>
            <p:nvPr/>
          </p:nvSpPr>
          <p:spPr>
            <a:xfrm rot="10800000" flipH="1">
              <a:off x="453224" y="1615400"/>
              <a:ext cx="510985" cy="173400"/>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sp>
        <p:nvSpPr>
          <p:cNvPr id="720" name="Google Shape;720;p54"/>
          <p:cNvSpPr txBox="1">
            <a:spLocks noGrp="1"/>
          </p:cNvSpPr>
          <p:nvPr>
            <p:ph type="subTitle" idx="2"/>
          </p:nvPr>
        </p:nvSpPr>
        <p:spPr>
          <a:xfrm>
            <a:off x="-12300" y="1240525"/>
            <a:ext cx="9168600" cy="4863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1" name="Google Shape;721;p54"/>
          <p:cNvSpPr txBox="1">
            <a:spLocks noGrp="1"/>
          </p:cNvSpPr>
          <p:nvPr>
            <p:ph type="subTitle" idx="3"/>
          </p:nvPr>
        </p:nvSpPr>
        <p:spPr>
          <a:xfrm>
            <a:off x="-12300" y="1818675"/>
            <a:ext cx="9168600" cy="4863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2" name="Google Shape;722;p54"/>
          <p:cNvSpPr txBox="1">
            <a:spLocks noGrp="1"/>
          </p:cNvSpPr>
          <p:nvPr>
            <p:ph type="subTitle" idx="4"/>
          </p:nvPr>
        </p:nvSpPr>
        <p:spPr>
          <a:xfrm>
            <a:off x="-12300" y="2429949"/>
            <a:ext cx="9168600" cy="4464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3" name="Google Shape;723;p54"/>
          <p:cNvSpPr txBox="1">
            <a:spLocks noGrp="1"/>
          </p:cNvSpPr>
          <p:nvPr>
            <p:ph type="subTitle" idx="5"/>
          </p:nvPr>
        </p:nvSpPr>
        <p:spPr>
          <a:xfrm>
            <a:off x="-12300" y="3040599"/>
            <a:ext cx="9168600" cy="4464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4" name="Google Shape;724;p54"/>
          <p:cNvSpPr txBox="1">
            <a:spLocks noGrp="1"/>
          </p:cNvSpPr>
          <p:nvPr>
            <p:ph type="subTitle" idx="6"/>
          </p:nvPr>
        </p:nvSpPr>
        <p:spPr>
          <a:xfrm>
            <a:off x="-12300" y="3622076"/>
            <a:ext cx="9168600" cy="4464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25" name="Google Shape;725;p54"/>
          <p:cNvSpPr txBox="1">
            <a:spLocks noGrp="1"/>
          </p:cNvSpPr>
          <p:nvPr>
            <p:ph type="subTitle" idx="7"/>
          </p:nvPr>
        </p:nvSpPr>
        <p:spPr>
          <a:xfrm>
            <a:off x="-12300" y="4204650"/>
            <a:ext cx="9168600" cy="446400"/>
          </a:xfrm>
          <a:prstGeom prst="rect">
            <a:avLst/>
          </a:prstGeom>
          <a:noFill/>
          <a:ln>
            <a:noFill/>
          </a:ln>
        </p:spPr>
        <p:txBody>
          <a:bodyPr spcFirstLastPara="1" wrap="square" lIns="13716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matchingName="83. Bullets 1–7 (Blue) ">
  <p:cSld name="CUSTOM_10_1">
    <p:spTree>
      <p:nvGrpSpPr>
        <p:cNvPr id="1" name="Shape 726"/>
        <p:cNvGrpSpPr/>
        <p:nvPr/>
      </p:nvGrpSpPr>
      <p:grpSpPr>
        <a:xfrm>
          <a:off x="0" y="0"/>
          <a:ext cx="0" cy="0"/>
          <a:chOff x="0" y="0"/>
          <a:chExt cx="0" cy="0"/>
        </a:xfrm>
      </p:grpSpPr>
      <p:cxnSp>
        <p:nvCxnSpPr>
          <p:cNvPr id="727" name="Google Shape;727;p55"/>
          <p:cNvCxnSpPr/>
          <p:nvPr/>
        </p:nvCxnSpPr>
        <p:spPr>
          <a:xfrm>
            <a:off x="274375" y="640080"/>
            <a:ext cx="8595600" cy="10200"/>
          </a:xfrm>
          <a:prstGeom prst="straightConnector1">
            <a:avLst/>
          </a:prstGeom>
          <a:noFill/>
          <a:ln w="9525" cap="flat" cmpd="sng">
            <a:solidFill>
              <a:srgbClr val="595959"/>
            </a:solidFill>
            <a:prstDash val="solid"/>
            <a:round/>
            <a:headEnd type="none" w="med" len="med"/>
            <a:tailEnd type="none" w="med" len="med"/>
          </a:ln>
        </p:spPr>
      </p:cxnSp>
      <p:sp>
        <p:nvSpPr>
          <p:cNvPr id="728" name="Google Shape;728;p55"/>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cxnSp>
        <p:nvCxnSpPr>
          <p:cNvPr id="729" name="Google Shape;729;p55"/>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sp>
        <p:nvSpPr>
          <p:cNvPr id="730" name="Google Shape;730;p55"/>
          <p:cNvSpPr txBox="1"/>
          <p:nvPr/>
        </p:nvSpPr>
        <p:spPr>
          <a:xfrm>
            <a:off x="-12300" y="4916650"/>
            <a:ext cx="7971900" cy="226800"/>
          </a:xfrm>
          <a:prstGeom prst="rect">
            <a:avLst/>
          </a:prstGeom>
          <a:noFill/>
          <a:ln>
            <a:noFill/>
          </a:ln>
        </p:spPr>
        <p:txBody>
          <a:bodyPr spcFirstLastPara="1" wrap="square" lIns="274300" tIns="45700" rIns="0" bIns="0" anchor="t" anchorCtr="0">
            <a:noAutofit/>
          </a:bodyPr>
          <a:lstStyle/>
          <a:p>
            <a:pPr marL="0" lvl="0" indent="0" algn="l" rtl="0">
              <a:spcBef>
                <a:spcPts val="0"/>
              </a:spcBef>
              <a:spcAft>
                <a:spcPts val="0"/>
              </a:spcAft>
              <a:buNone/>
            </a:pPr>
            <a:endParaRPr sz="700"/>
          </a:p>
        </p:txBody>
      </p:sp>
      <p:sp>
        <p:nvSpPr>
          <p:cNvPr id="731" name="Google Shape;731;p55"/>
          <p:cNvSpPr txBox="1">
            <a:spLocks noGrp="1"/>
          </p:cNvSpPr>
          <p:nvPr>
            <p:ph type="title"/>
          </p:nvPr>
        </p:nvSpPr>
        <p:spPr>
          <a:xfrm>
            <a:off x="-12300" y="0"/>
            <a:ext cx="9168600" cy="533700"/>
          </a:xfrm>
          <a:prstGeom prst="rect">
            <a:avLst/>
          </a:prstGeom>
          <a:noFill/>
          <a:ln>
            <a:noFill/>
          </a:ln>
        </p:spPr>
        <p:txBody>
          <a:bodyPr spcFirstLastPara="1" wrap="square" lIns="457200" tIns="182875" rIns="274300" bIns="91425" anchor="t" anchorCtr="0">
            <a:noAutofit/>
          </a:bodyPr>
          <a:lstStyle>
            <a:lvl1pPr lvl="0" rtl="0">
              <a:spcBef>
                <a:spcPts val="0"/>
              </a:spcBef>
              <a:spcAft>
                <a:spcPts val="0"/>
              </a:spcAft>
              <a:buNone/>
              <a:defRPr sz="2400">
                <a:latin typeface="Roboto Medium"/>
                <a:ea typeface="Roboto Medium"/>
                <a:cs typeface="Roboto Medium"/>
                <a:sym typeface="Roboto Medium"/>
              </a:defRPr>
            </a:lvl1pPr>
            <a:lvl2pPr lvl="1" rtl="0">
              <a:spcBef>
                <a:spcPts val="0"/>
              </a:spcBef>
              <a:spcAft>
                <a:spcPts val="0"/>
              </a:spcAft>
              <a:buNone/>
              <a:defRPr>
                <a:latin typeface="Roboto Medium"/>
                <a:ea typeface="Roboto Medium"/>
                <a:cs typeface="Roboto Medium"/>
                <a:sym typeface="Roboto Medium"/>
              </a:defRPr>
            </a:lvl2pPr>
            <a:lvl3pPr lvl="2" rtl="0">
              <a:spcBef>
                <a:spcPts val="0"/>
              </a:spcBef>
              <a:spcAft>
                <a:spcPts val="0"/>
              </a:spcAft>
              <a:buNone/>
              <a:defRPr>
                <a:latin typeface="Roboto Medium"/>
                <a:ea typeface="Roboto Medium"/>
                <a:cs typeface="Roboto Medium"/>
                <a:sym typeface="Roboto Medium"/>
              </a:defRPr>
            </a:lvl3pPr>
            <a:lvl4pPr lvl="3" rtl="0">
              <a:spcBef>
                <a:spcPts val="0"/>
              </a:spcBef>
              <a:spcAft>
                <a:spcPts val="0"/>
              </a:spcAft>
              <a:buNone/>
              <a:defRPr>
                <a:latin typeface="Roboto Medium"/>
                <a:ea typeface="Roboto Medium"/>
                <a:cs typeface="Roboto Medium"/>
                <a:sym typeface="Roboto Medium"/>
              </a:defRPr>
            </a:lvl4pPr>
            <a:lvl5pPr lvl="4" rtl="0">
              <a:spcBef>
                <a:spcPts val="0"/>
              </a:spcBef>
              <a:spcAft>
                <a:spcPts val="0"/>
              </a:spcAft>
              <a:buNone/>
              <a:defRPr>
                <a:latin typeface="Roboto Medium"/>
                <a:ea typeface="Roboto Medium"/>
                <a:cs typeface="Roboto Medium"/>
                <a:sym typeface="Roboto Medium"/>
              </a:defRPr>
            </a:lvl5pPr>
            <a:lvl6pPr lvl="5" rtl="0">
              <a:spcBef>
                <a:spcPts val="0"/>
              </a:spcBef>
              <a:spcAft>
                <a:spcPts val="0"/>
              </a:spcAft>
              <a:buNone/>
              <a:defRPr>
                <a:latin typeface="Roboto Medium"/>
                <a:ea typeface="Roboto Medium"/>
                <a:cs typeface="Roboto Medium"/>
                <a:sym typeface="Roboto Medium"/>
              </a:defRPr>
            </a:lvl6pPr>
            <a:lvl7pPr lvl="6" rtl="0">
              <a:spcBef>
                <a:spcPts val="0"/>
              </a:spcBef>
              <a:spcAft>
                <a:spcPts val="0"/>
              </a:spcAft>
              <a:buNone/>
              <a:defRPr>
                <a:latin typeface="Roboto Medium"/>
                <a:ea typeface="Roboto Medium"/>
                <a:cs typeface="Roboto Medium"/>
                <a:sym typeface="Roboto Medium"/>
              </a:defRPr>
            </a:lvl7pPr>
            <a:lvl8pPr lvl="7" rtl="0">
              <a:spcBef>
                <a:spcPts val="0"/>
              </a:spcBef>
              <a:spcAft>
                <a:spcPts val="0"/>
              </a:spcAft>
              <a:buNone/>
              <a:defRPr>
                <a:latin typeface="Roboto Medium"/>
                <a:ea typeface="Roboto Medium"/>
                <a:cs typeface="Roboto Medium"/>
                <a:sym typeface="Roboto Medium"/>
              </a:defRPr>
            </a:lvl8pPr>
            <a:lvl9pPr lvl="8" rtl="0">
              <a:spcBef>
                <a:spcPts val="0"/>
              </a:spcBef>
              <a:spcAft>
                <a:spcPts val="0"/>
              </a:spcAft>
              <a:buNone/>
              <a:defRPr>
                <a:latin typeface="Roboto Medium"/>
                <a:ea typeface="Roboto Medium"/>
                <a:cs typeface="Roboto Medium"/>
                <a:sym typeface="Roboto Medium"/>
              </a:defRPr>
            </a:lvl9pPr>
          </a:lstStyle>
          <a:p>
            <a:endParaRPr/>
          </a:p>
        </p:txBody>
      </p:sp>
      <p:sp>
        <p:nvSpPr>
          <p:cNvPr id="732" name="Google Shape;732;p55"/>
          <p:cNvSpPr txBox="1">
            <a:spLocks noGrp="1"/>
          </p:cNvSpPr>
          <p:nvPr>
            <p:ph type="subTitle" idx="1"/>
          </p:nvPr>
        </p:nvSpPr>
        <p:spPr>
          <a:xfrm>
            <a:off x="0" y="675975"/>
            <a:ext cx="9144000" cy="364800"/>
          </a:xfrm>
          <a:prstGeom prst="rect">
            <a:avLst/>
          </a:prstGeom>
          <a:noFill/>
          <a:ln>
            <a:noFill/>
          </a:ln>
        </p:spPr>
        <p:txBody>
          <a:bodyPr spcFirstLastPara="1" wrap="square" lIns="457200" tIns="91425" rIns="457200" bIns="0" anchor="t" anchorCtr="0">
            <a:noAutofit/>
          </a:bodyPr>
          <a:lstStyle>
            <a:lvl1pPr lvl="0" rtl="0">
              <a:spcBef>
                <a:spcPts val="0"/>
              </a:spcBef>
              <a:spcAft>
                <a:spcPts val="0"/>
              </a:spcAft>
              <a:buNone/>
              <a:defRPr sz="18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33" name="Google Shape;733;p55"/>
          <p:cNvSpPr/>
          <p:nvPr/>
        </p:nvSpPr>
        <p:spPr>
          <a:xfrm>
            <a:off x="1045025" y="4319663"/>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4" name="Google Shape;734;p55"/>
          <p:cNvGrpSpPr/>
          <p:nvPr/>
        </p:nvGrpSpPr>
        <p:grpSpPr>
          <a:xfrm>
            <a:off x="445468" y="4367943"/>
            <a:ext cx="491946" cy="359019"/>
            <a:chOff x="463425" y="1453125"/>
            <a:chExt cx="735125" cy="513838"/>
          </a:xfrm>
        </p:grpSpPr>
        <p:sp>
          <p:nvSpPr>
            <p:cNvPr id="735" name="Google Shape;735;p55"/>
            <p:cNvSpPr/>
            <p:nvPr/>
          </p:nvSpPr>
          <p:spPr>
            <a:xfrm>
              <a:off x="463425" y="1453125"/>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36" name="Google Shape;736;p55"/>
            <p:cNvSpPr/>
            <p:nvPr/>
          </p:nvSpPr>
          <p:spPr>
            <a:xfrm rot="10800000" flipH="1">
              <a:off x="463425" y="1722738"/>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sp>
        <p:nvSpPr>
          <p:cNvPr id="737" name="Google Shape;737;p55"/>
          <p:cNvSpPr txBox="1">
            <a:spLocks noGrp="1"/>
          </p:cNvSpPr>
          <p:nvPr>
            <p:ph type="subTitle" idx="2"/>
          </p:nvPr>
        </p:nvSpPr>
        <p:spPr>
          <a:xfrm>
            <a:off x="-12300" y="4319663"/>
            <a:ext cx="9168600" cy="446400"/>
          </a:xfrm>
          <a:prstGeom prst="rect">
            <a:avLst/>
          </a:prstGeom>
          <a:noFill/>
          <a:ln>
            <a:noFill/>
          </a:ln>
        </p:spPr>
        <p:txBody>
          <a:bodyPr spcFirstLastPara="1" wrap="square" lIns="11887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38" name="Google Shape;738;p55"/>
          <p:cNvSpPr/>
          <p:nvPr/>
        </p:nvSpPr>
        <p:spPr>
          <a:xfrm>
            <a:off x="1045025" y="3783948"/>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 name="Google Shape;739;p55"/>
          <p:cNvGrpSpPr/>
          <p:nvPr/>
        </p:nvGrpSpPr>
        <p:grpSpPr>
          <a:xfrm>
            <a:off x="445468" y="3832229"/>
            <a:ext cx="491946" cy="359019"/>
            <a:chOff x="463425" y="1453125"/>
            <a:chExt cx="735125" cy="513838"/>
          </a:xfrm>
        </p:grpSpPr>
        <p:sp>
          <p:nvSpPr>
            <p:cNvPr id="740" name="Google Shape;740;p55"/>
            <p:cNvSpPr/>
            <p:nvPr/>
          </p:nvSpPr>
          <p:spPr>
            <a:xfrm>
              <a:off x="463425" y="1453125"/>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41" name="Google Shape;741;p55"/>
            <p:cNvSpPr/>
            <p:nvPr/>
          </p:nvSpPr>
          <p:spPr>
            <a:xfrm rot="10800000" flipH="1">
              <a:off x="463425" y="1722738"/>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sp>
        <p:nvSpPr>
          <p:cNvPr id="742" name="Google Shape;742;p55"/>
          <p:cNvSpPr txBox="1">
            <a:spLocks noGrp="1"/>
          </p:cNvSpPr>
          <p:nvPr>
            <p:ph type="subTitle" idx="3"/>
          </p:nvPr>
        </p:nvSpPr>
        <p:spPr>
          <a:xfrm>
            <a:off x="-12300" y="3783948"/>
            <a:ext cx="9168600" cy="446400"/>
          </a:xfrm>
          <a:prstGeom prst="rect">
            <a:avLst/>
          </a:prstGeom>
          <a:noFill/>
          <a:ln>
            <a:noFill/>
          </a:ln>
        </p:spPr>
        <p:txBody>
          <a:bodyPr spcFirstLastPara="1" wrap="square" lIns="11887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43" name="Google Shape;743;p55"/>
          <p:cNvSpPr/>
          <p:nvPr/>
        </p:nvSpPr>
        <p:spPr>
          <a:xfrm>
            <a:off x="1045025" y="3248233"/>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4" name="Google Shape;744;p55"/>
          <p:cNvGrpSpPr/>
          <p:nvPr/>
        </p:nvGrpSpPr>
        <p:grpSpPr>
          <a:xfrm>
            <a:off x="445468" y="3296514"/>
            <a:ext cx="491946" cy="359019"/>
            <a:chOff x="463425" y="1453125"/>
            <a:chExt cx="735125" cy="513838"/>
          </a:xfrm>
        </p:grpSpPr>
        <p:sp>
          <p:nvSpPr>
            <p:cNvPr id="745" name="Google Shape;745;p55"/>
            <p:cNvSpPr/>
            <p:nvPr/>
          </p:nvSpPr>
          <p:spPr>
            <a:xfrm>
              <a:off x="463425" y="1453125"/>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46" name="Google Shape;746;p55"/>
            <p:cNvSpPr/>
            <p:nvPr/>
          </p:nvSpPr>
          <p:spPr>
            <a:xfrm rot="10800000" flipH="1">
              <a:off x="463425" y="1722738"/>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sp>
        <p:nvSpPr>
          <p:cNvPr id="747" name="Google Shape;747;p55"/>
          <p:cNvSpPr txBox="1">
            <a:spLocks noGrp="1"/>
          </p:cNvSpPr>
          <p:nvPr>
            <p:ph type="subTitle" idx="4"/>
          </p:nvPr>
        </p:nvSpPr>
        <p:spPr>
          <a:xfrm>
            <a:off x="-12300" y="3248233"/>
            <a:ext cx="9168600" cy="446400"/>
          </a:xfrm>
          <a:prstGeom prst="rect">
            <a:avLst/>
          </a:prstGeom>
          <a:noFill/>
          <a:ln>
            <a:noFill/>
          </a:ln>
        </p:spPr>
        <p:txBody>
          <a:bodyPr spcFirstLastPara="1" wrap="square" lIns="11887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48" name="Google Shape;748;p55"/>
          <p:cNvSpPr/>
          <p:nvPr/>
        </p:nvSpPr>
        <p:spPr>
          <a:xfrm>
            <a:off x="1045025" y="2712519"/>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9" name="Google Shape;749;p55"/>
          <p:cNvGrpSpPr/>
          <p:nvPr/>
        </p:nvGrpSpPr>
        <p:grpSpPr>
          <a:xfrm>
            <a:off x="445468" y="2760799"/>
            <a:ext cx="491946" cy="359019"/>
            <a:chOff x="463425" y="1453125"/>
            <a:chExt cx="735125" cy="513838"/>
          </a:xfrm>
        </p:grpSpPr>
        <p:sp>
          <p:nvSpPr>
            <p:cNvPr id="750" name="Google Shape;750;p55"/>
            <p:cNvSpPr/>
            <p:nvPr/>
          </p:nvSpPr>
          <p:spPr>
            <a:xfrm>
              <a:off x="463425" y="1453125"/>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51" name="Google Shape;751;p55"/>
            <p:cNvSpPr/>
            <p:nvPr/>
          </p:nvSpPr>
          <p:spPr>
            <a:xfrm rot="10800000" flipH="1">
              <a:off x="463425" y="1722738"/>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sp>
        <p:nvSpPr>
          <p:cNvPr id="752" name="Google Shape;752;p55"/>
          <p:cNvSpPr txBox="1">
            <a:spLocks noGrp="1"/>
          </p:cNvSpPr>
          <p:nvPr>
            <p:ph type="subTitle" idx="5"/>
          </p:nvPr>
        </p:nvSpPr>
        <p:spPr>
          <a:xfrm>
            <a:off x="-12300" y="2712519"/>
            <a:ext cx="9168600" cy="446400"/>
          </a:xfrm>
          <a:prstGeom prst="rect">
            <a:avLst/>
          </a:prstGeom>
          <a:noFill/>
          <a:ln>
            <a:noFill/>
          </a:ln>
        </p:spPr>
        <p:txBody>
          <a:bodyPr spcFirstLastPara="1" wrap="square" lIns="11887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3" name="Google Shape;753;p55"/>
          <p:cNvSpPr/>
          <p:nvPr/>
        </p:nvSpPr>
        <p:spPr>
          <a:xfrm>
            <a:off x="1045025" y="2176804"/>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 name="Google Shape;754;p55"/>
          <p:cNvGrpSpPr/>
          <p:nvPr/>
        </p:nvGrpSpPr>
        <p:grpSpPr>
          <a:xfrm>
            <a:off x="445468" y="2225085"/>
            <a:ext cx="491946" cy="359019"/>
            <a:chOff x="463425" y="1453125"/>
            <a:chExt cx="735125" cy="513838"/>
          </a:xfrm>
        </p:grpSpPr>
        <p:sp>
          <p:nvSpPr>
            <p:cNvPr id="755" name="Google Shape;755;p55"/>
            <p:cNvSpPr/>
            <p:nvPr/>
          </p:nvSpPr>
          <p:spPr>
            <a:xfrm>
              <a:off x="463425" y="1453125"/>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56" name="Google Shape;756;p55"/>
            <p:cNvSpPr/>
            <p:nvPr/>
          </p:nvSpPr>
          <p:spPr>
            <a:xfrm rot="10800000" flipH="1">
              <a:off x="463425" y="1722738"/>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sp>
        <p:nvSpPr>
          <p:cNvPr id="757" name="Google Shape;757;p55"/>
          <p:cNvSpPr txBox="1">
            <a:spLocks noGrp="1"/>
          </p:cNvSpPr>
          <p:nvPr>
            <p:ph type="subTitle" idx="6"/>
          </p:nvPr>
        </p:nvSpPr>
        <p:spPr>
          <a:xfrm>
            <a:off x="-12300" y="2176804"/>
            <a:ext cx="9168600" cy="446400"/>
          </a:xfrm>
          <a:prstGeom prst="rect">
            <a:avLst/>
          </a:prstGeom>
          <a:noFill/>
          <a:ln>
            <a:noFill/>
          </a:ln>
        </p:spPr>
        <p:txBody>
          <a:bodyPr spcFirstLastPara="1" wrap="square" lIns="11887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58" name="Google Shape;758;p55"/>
          <p:cNvSpPr/>
          <p:nvPr/>
        </p:nvSpPr>
        <p:spPr>
          <a:xfrm>
            <a:off x="1045025" y="1641090"/>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9" name="Google Shape;759;p55"/>
          <p:cNvGrpSpPr/>
          <p:nvPr/>
        </p:nvGrpSpPr>
        <p:grpSpPr>
          <a:xfrm>
            <a:off x="445468" y="1689370"/>
            <a:ext cx="491946" cy="359019"/>
            <a:chOff x="463425" y="1453125"/>
            <a:chExt cx="735125" cy="513838"/>
          </a:xfrm>
        </p:grpSpPr>
        <p:sp>
          <p:nvSpPr>
            <p:cNvPr id="760" name="Google Shape;760;p55"/>
            <p:cNvSpPr/>
            <p:nvPr/>
          </p:nvSpPr>
          <p:spPr>
            <a:xfrm>
              <a:off x="463425" y="1453125"/>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61" name="Google Shape;761;p55"/>
            <p:cNvSpPr/>
            <p:nvPr/>
          </p:nvSpPr>
          <p:spPr>
            <a:xfrm rot="10800000" flipH="1">
              <a:off x="463425" y="1722738"/>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sp>
        <p:nvSpPr>
          <p:cNvPr id="762" name="Google Shape;762;p55"/>
          <p:cNvSpPr txBox="1">
            <a:spLocks noGrp="1"/>
          </p:cNvSpPr>
          <p:nvPr>
            <p:ph type="subTitle" idx="7"/>
          </p:nvPr>
        </p:nvSpPr>
        <p:spPr>
          <a:xfrm>
            <a:off x="-12300" y="1641090"/>
            <a:ext cx="9168600" cy="446400"/>
          </a:xfrm>
          <a:prstGeom prst="rect">
            <a:avLst/>
          </a:prstGeom>
          <a:noFill/>
          <a:ln>
            <a:noFill/>
          </a:ln>
        </p:spPr>
        <p:txBody>
          <a:bodyPr spcFirstLastPara="1" wrap="square" lIns="11887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63" name="Google Shape;763;p55"/>
          <p:cNvSpPr/>
          <p:nvPr/>
        </p:nvSpPr>
        <p:spPr>
          <a:xfrm>
            <a:off x="1045025" y="1105375"/>
            <a:ext cx="7849500" cy="446400"/>
          </a:xfrm>
          <a:prstGeom prst="roundRect">
            <a:avLst>
              <a:gd name="adj" fmla="val 16667"/>
            </a:avLst>
          </a:pr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4" name="Google Shape;764;p55"/>
          <p:cNvGrpSpPr/>
          <p:nvPr/>
        </p:nvGrpSpPr>
        <p:grpSpPr>
          <a:xfrm>
            <a:off x="445468" y="1153656"/>
            <a:ext cx="491946" cy="359019"/>
            <a:chOff x="463425" y="1453125"/>
            <a:chExt cx="735125" cy="513838"/>
          </a:xfrm>
        </p:grpSpPr>
        <p:sp>
          <p:nvSpPr>
            <p:cNvPr id="765" name="Google Shape;765;p55"/>
            <p:cNvSpPr/>
            <p:nvPr/>
          </p:nvSpPr>
          <p:spPr>
            <a:xfrm>
              <a:off x="463425" y="1453125"/>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sp>
        <p:sp>
          <p:nvSpPr>
            <p:cNvPr id="766" name="Google Shape;766;p55"/>
            <p:cNvSpPr/>
            <p:nvPr/>
          </p:nvSpPr>
          <p:spPr>
            <a:xfrm rot="10800000" flipH="1">
              <a:off x="463425" y="1722738"/>
              <a:ext cx="735125" cy="244225"/>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sp>
      </p:grpSp>
      <p:sp>
        <p:nvSpPr>
          <p:cNvPr id="767" name="Google Shape;767;p55"/>
          <p:cNvSpPr txBox="1">
            <a:spLocks noGrp="1"/>
          </p:cNvSpPr>
          <p:nvPr>
            <p:ph type="subTitle" idx="8"/>
          </p:nvPr>
        </p:nvSpPr>
        <p:spPr>
          <a:xfrm>
            <a:off x="-12300" y="1105375"/>
            <a:ext cx="9168600" cy="446400"/>
          </a:xfrm>
          <a:prstGeom prst="rect">
            <a:avLst/>
          </a:prstGeom>
          <a:noFill/>
          <a:ln>
            <a:noFill/>
          </a:ln>
        </p:spPr>
        <p:txBody>
          <a:bodyPr spcFirstLastPara="1" wrap="square" lIns="1188700" tIns="0" rIns="457200" bIns="0" anchor="ctr" anchorCtr="0">
            <a:noAutofit/>
          </a:bodyPr>
          <a:lstStyle>
            <a:lvl1pPr lvl="0" rtl="0">
              <a:lnSpc>
                <a:spcPct val="115000"/>
              </a:lnSpc>
              <a:spcBef>
                <a:spcPts val="0"/>
              </a:spcBef>
              <a:spcAft>
                <a:spcPts val="0"/>
              </a:spcAft>
              <a:buNone/>
              <a:defRPr>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Tree>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matchingName="41. Fist to Five">
  <p:cSld name="CUSTOM_2_3_1_1_3_1_1_2_1_1_1_1">
    <p:spTree>
      <p:nvGrpSpPr>
        <p:cNvPr id="1" name="Shape 768"/>
        <p:cNvGrpSpPr/>
        <p:nvPr/>
      </p:nvGrpSpPr>
      <p:grpSpPr>
        <a:xfrm>
          <a:off x="0" y="0"/>
          <a:ext cx="0" cy="0"/>
          <a:chOff x="0" y="0"/>
          <a:chExt cx="0" cy="0"/>
        </a:xfrm>
      </p:grpSpPr>
      <p:pic>
        <p:nvPicPr>
          <p:cNvPr id="769" name="Google Shape;769;p56"/>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770" name="Google Shape;770;p56"/>
          <p:cNvSpPr txBox="1">
            <a:spLocks noGrp="1"/>
          </p:cNvSpPr>
          <p:nvPr>
            <p:ph type="title"/>
          </p:nvPr>
        </p:nvSpPr>
        <p:spPr>
          <a:xfrm>
            <a:off x="274350" y="1249675"/>
            <a:ext cx="8595300" cy="1561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000">
                <a:solidFill>
                  <a:srgbClr val="FFFFFF"/>
                </a:solidFill>
                <a:latin typeface="Oswald Light"/>
                <a:ea typeface="Oswald Light"/>
                <a:cs typeface="Oswald Light"/>
                <a:sym typeface="Oswald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71" name="Google Shape;771;p56"/>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772" name="Google Shape;772;p56"/>
          <p:cNvSpPr txBox="1"/>
          <p:nvPr/>
        </p:nvSpPr>
        <p:spPr>
          <a:xfrm>
            <a:off x="202525" y="696941"/>
            <a:ext cx="8595300" cy="371100"/>
          </a:xfrm>
          <a:prstGeom prst="rect">
            <a:avLst/>
          </a:prstGeom>
          <a:noFill/>
          <a:ln>
            <a:noFill/>
          </a:ln>
        </p:spPr>
        <p:txBody>
          <a:bodyPr spcFirstLastPara="1" wrap="square" lIns="0" tIns="91425" rIns="0" bIns="91425" anchor="t" anchorCtr="0">
            <a:noAutofit/>
          </a:bodyPr>
          <a:lstStyle/>
          <a:p>
            <a:pPr marL="0" lvl="0" indent="0" algn="ctr" rtl="0">
              <a:lnSpc>
                <a:spcPct val="110000"/>
              </a:lnSpc>
              <a:spcBef>
                <a:spcPts val="0"/>
              </a:spcBef>
              <a:spcAft>
                <a:spcPts val="0"/>
              </a:spcAft>
              <a:buNone/>
            </a:pPr>
            <a:r>
              <a:rPr lang="en" sz="2400">
                <a:solidFill>
                  <a:srgbClr val="2CC2F2"/>
                </a:solidFill>
                <a:latin typeface="Oswald Medium"/>
                <a:ea typeface="Oswald Medium"/>
                <a:cs typeface="Oswald Medium"/>
                <a:sym typeface="Oswald Medium"/>
              </a:rPr>
              <a:t>FIST TO FIVE:</a:t>
            </a:r>
            <a:endParaRPr sz="2400">
              <a:solidFill>
                <a:srgbClr val="2CC2F2"/>
              </a:solidFill>
              <a:latin typeface="Oswald Medium"/>
              <a:ea typeface="Oswald Medium"/>
              <a:cs typeface="Oswald Medium"/>
              <a:sym typeface="Oswald Medium"/>
            </a:endParaRPr>
          </a:p>
        </p:txBody>
      </p:sp>
      <p:cxnSp>
        <p:nvCxnSpPr>
          <p:cNvPr id="773" name="Google Shape;773;p56"/>
          <p:cNvCxnSpPr/>
          <p:nvPr/>
        </p:nvCxnSpPr>
        <p:spPr>
          <a:xfrm>
            <a:off x="2305500" y="1249675"/>
            <a:ext cx="4533000" cy="0"/>
          </a:xfrm>
          <a:prstGeom prst="straightConnector1">
            <a:avLst/>
          </a:prstGeom>
          <a:noFill/>
          <a:ln w="9525" cap="flat" cmpd="sng">
            <a:solidFill>
              <a:srgbClr val="FFFFFF"/>
            </a:solidFill>
            <a:prstDash val="solid"/>
            <a:round/>
            <a:headEnd type="none" w="med" len="med"/>
            <a:tailEnd type="none" w="med" len="med"/>
          </a:ln>
        </p:spPr>
      </p:cxnSp>
      <p:pic>
        <p:nvPicPr>
          <p:cNvPr id="774" name="Google Shape;774;p56"/>
          <p:cNvPicPr preferRelativeResize="0"/>
          <p:nvPr/>
        </p:nvPicPr>
        <p:blipFill rotWithShape="1">
          <a:blip r:embed="rId3">
            <a:alphaModFix/>
          </a:blip>
          <a:srcRect/>
          <a:stretch/>
        </p:blipFill>
        <p:spPr>
          <a:xfrm>
            <a:off x="470725" y="2080194"/>
            <a:ext cx="8211298" cy="2788431"/>
          </a:xfrm>
          <a:prstGeom prst="rect">
            <a:avLst/>
          </a:prstGeom>
          <a:noFill/>
          <a:ln>
            <a:noFill/>
          </a:ln>
        </p:spPr>
      </p:pic>
      <p:sp>
        <p:nvSpPr>
          <p:cNvPr id="775" name="Google Shape;775;p56"/>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matchingName="42. One to Five">
  <p:cSld name="CUSTOM_2_3_1_1_3_1_1_2_1_1_1_1_1">
    <p:spTree>
      <p:nvGrpSpPr>
        <p:cNvPr id="1" name="Shape 776"/>
        <p:cNvGrpSpPr/>
        <p:nvPr/>
      </p:nvGrpSpPr>
      <p:grpSpPr>
        <a:xfrm>
          <a:off x="0" y="0"/>
          <a:ext cx="0" cy="0"/>
          <a:chOff x="0" y="0"/>
          <a:chExt cx="0" cy="0"/>
        </a:xfrm>
      </p:grpSpPr>
      <p:pic>
        <p:nvPicPr>
          <p:cNvPr id="777" name="Google Shape;777;p57"/>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778" name="Google Shape;778;p57"/>
          <p:cNvSpPr txBox="1">
            <a:spLocks noGrp="1"/>
          </p:cNvSpPr>
          <p:nvPr>
            <p:ph type="title"/>
          </p:nvPr>
        </p:nvSpPr>
        <p:spPr>
          <a:xfrm>
            <a:off x="274350" y="1249675"/>
            <a:ext cx="8595300" cy="15615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000">
                <a:solidFill>
                  <a:srgbClr val="FFFFFF"/>
                </a:solidFill>
                <a:latin typeface="Oswald Light"/>
                <a:ea typeface="Oswald Light"/>
                <a:cs typeface="Oswald Light"/>
                <a:sym typeface="Oswald Light"/>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779" name="Google Shape;779;p57"/>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780" name="Google Shape;780;p57"/>
          <p:cNvSpPr txBox="1"/>
          <p:nvPr/>
        </p:nvSpPr>
        <p:spPr>
          <a:xfrm>
            <a:off x="202525" y="696941"/>
            <a:ext cx="8595300" cy="371100"/>
          </a:xfrm>
          <a:prstGeom prst="rect">
            <a:avLst/>
          </a:prstGeom>
          <a:noFill/>
          <a:ln>
            <a:noFill/>
          </a:ln>
        </p:spPr>
        <p:txBody>
          <a:bodyPr spcFirstLastPara="1" wrap="square" lIns="0" tIns="91425" rIns="0" bIns="91425" anchor="t" anchorCtr="0">
            <a:noAutofit/>
          </a:bodyPr>
          <a:lstStyle/>
          <a:p>
            <a:pPr marL="0" lvl="0" indent="0" algn="ctr" rtl="0">
              <a:lnSpc>
                <a:spcPct val="110000"/>
              </a:lnSpc>
              <a:spcBef>
                <a:spcPts val="0"/>
              </a:spcBef>
              <a:spcAft>
                <a:spcPts val="0"/>
              </a:spcAft>
              <a:buNone/>
            </a:pPr>
            <a:r>
              <a:rPr lang="en" sz="2400">
                <a:solidFill>
                  <a:srgbClr val="2CC2F2"/>
                </a:solidFill>
                <a:latin typeface="Oswald Medium"/>
                <a:ea typeface="Oswald Medium"/>
                <a:cs typeface="Oswald Medium"/>
                <a:sym typeface="Oswald Medium"/>
              </a:rPr>
              <a:t>ONE TO FIVE:</a:t>
            </a:r>
            <a:endParaRPr sz="2400">
              <a:solidFill>
                <a:srgbClr val="2CC2F2"/>
              </a:solidFill>
              <a:latin typeface="Oswald Medium"/>
              <a:ea typeface="Oswald Medium"/>
              <a:cs typeface="Oswald Medium"/>
              <a:sym typeface="Oswald Medium"/>
            </a:endParaRPr>
          </a:p>
        </p:txBody>
      </p:sp>
      <p:cxnSp>
        <p:nvCxnSpPr>
          <p:cNvPr id="781" name="Google Shape;781;p57"/>
          <p:cNvCxnSpPr/>
          <p:nvPr/>
        </p:nvCxnSpPr>
        <p:spPr>
          <a:xfrm>
            <a:off x="2305500" y="1249675"/>
            <a:ext cx="4533000" cy="0"/>
          </a:xfrm>
          <a:prstGeom prst="straightConnector1">
            <a:avLst/>
          </a:prstGeom>
          <a:noFill/>
          <a:ln w="9525" cap="flat" cmpd="sng">
            <a:solidFill>
              <a:srgbClr val="FFFFFF"/>
            </a:solidFill>
            <a:prstDash val="solid"/>
            <a:round/>
            <a:headEnd type="none" w="med" len="med"/>
            <a:tailEnd type="none" w="med" len="med"/>
          </a:ln>
        </p:spPr>
      </p:cxnSp>
      <p:pic>
        <p:nvPicPr>
          <p:cNvPr id="782" name="Google Shape;782;p57"/>
          <p:cNvPicPr preferRelativeResize="0"/>
          <p:nvPr/>
        </p:nvPicPr>
        <p:blipFill>
          <a:blip r:embed="rId3">
            <a:alphaModFix/>
          </a:blip>
          <a:stretch>
            <a:fillRect/>
          </a:stretch>
        </p:blipFill>
        <p:spPr>
          <a:xfrm>
            <a:off x="948125" y="2001900"/>
            <a:ext cx="7030499" cy="2866725"/>
          </a:xfrm>
          <a:prstGeom prst="rect">
            <a:avLst/>
          </a:prstGeom>
          <a:noFill/>
          <a:ln>
            <a:noFill/>
          </a:ln>
        </p:spPr>
      </p:pic>
      <p:sp>
        <p:nvSpPr>
          <p:cNvPr id="783" name="Google Shape;783;p57"/>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matchingName="43. Review">
  <p:cSld name="CUSTOM_17_2_1_2_1">
    <p:spTree>
      <p:nvGrpSpPr>
        <p:cNvPr id="1" name="Shape 784"/>
        <p:cNvGrpSpPr/>
        <p:nvPr/>
      </p:nvGrpSpPr>
      <p:grpSpPr>
        <a:xfrm>
          <a:off x="0" y="0"/>
          <a:ext cx="0" cy="0"/>
          <a:chOff x="0" y="0"/>
          <a:chExt cx="0" cy="0"/>
        </a:xfrm>
      </p:grpSpPr>
      <p:pic>
        <p:nvPicPr>
          <p:cNvPr id="785" name="Google Shape;785;p58"/>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786" name="Google Shape;786;p58"/>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787" name="Google Shape;787;p58"/>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788" name="Google Shape;788;p58"/>
          <p:cNvSpPr txBox="1"/>
          <p:nvPr/>
        </p:nvSpPr>
        <p:spPr>
          <a:xfrm>
            <a:off x="274363" y="3109175"/>
            <a:ext cx="8595300" cy="792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3600">
                <a:solidFill>
                  <a:srgbClr val="FFFFFF"/>
                </a:solidFill>
                <a:latin typeface="Oswald"/>
                <a:ea typeface="Oswald"/>
                <a:cs typeface="Oswald"/>
                <a:sym typeface="Oswald"/>
              </a:rPr>
              <a:t>Time’s Up! </a:t>
            </a:r>
            <a:r>
              <a:rPr lang="en" sz="3600">
                <a:solidFill>
                  <a:srgbClr val="3AE5F8"/>
                </a:solidFill>
                <a:latin typeface="Oswald"/>
                <a:ea typeface="Oswald"/>
                <a:cs typeface="Oswald"/>
                <a:sym typeface="Oswald"/>
              </a:rPr>
              <a:t>Let’s Review.</a:t>
            </a:r>
            <a:endParaRPr sz="3600">
              <a:solidFill>
                <a:srgbClr val="3AE5F8"/>
              </a:solidFill>
              <a:latin typeface="Oswald"/>
              <a:ea typeface="Oswald"/>
              <a:cs typeface="Oswald"/>
              <a:sym typeface="Oswald"/>
            </a:endParaRPr>
          </a:p>
        </p:txBody>
      </p:sp>
      <p:sp>
        <p:nvSpPr>
          <p:cNvPr id="789" name="Google Shape;789;p58"/>
          <p:cNvSpPr/>
          <p:nvPr/>
        </p:nvSpPr>
        <p:spPr>
          <a:xfrm>
            <a:off x="3528603" y="934704"/>
            <a:ext cx="2184612" cy="1978676"/>
          </a:xfrm>
          <a:custGeom>
            <a:avLst/>
            <a:gdLst/>
            <a:ahLst/>
            <a:cxnLst/>
            <a:rect l="l" t="t" r="r" b="b"/>
            <a:pathLst>
              <a:path w="143985" h="130412" extrusionOk="0">
                <a:moveTo>
                  <a:pt x="68779" y="0"/>
                </a:moveTo>
                <a:cubicBezTo>
                  <a:pt x="44833" y="0"/>
                  <a:pt x="22799" y="13083"/>
                  <a:pt x="11400" y="34122"/>
                </a:cubicBezTo>
                <a:cubicBezTo>
                  <a:pt x="0" y="55161"/>
                  <a:pt x="1071" y="80790"/>
                  <a:pt x="14154" y="100835"/>
                </a:cubicBezTo>
                <a:lnTo>
                  <a:pt x="7574" y="125470"/>
                </a:lnTo>
                <a:lnTo>
                  <a:pt x="31827" y="118967"/>
                </a:lnTo>
                <a:cubicBezTo>
                  <a:pt x="43230" y="126778"/>
                  <a:pt x="55994" y="130411"/>
                  <a:pt x="68537" y="130411"/>
                </a:cubicBezTo>
                <a:cubicBezTo>
                  <a:pt x="95798" y="130411"/>
                  <a:pt x="122019" y="113253"/>
                  <a:pt x="130979" y="84539"/>
                </a:cubicBezTo>
                <a:cubicBezTo>
                  <a:pt x="143985" y="42614"/>
                  <a:pt x="112694" y="0"/>
                  <a:pt x="68779" y="0"/>
                </a:cubicBezTo>
                <a:close/>
              </a:path>
            </a:pathLst>
          </a:custGeom>
          <a:solidFill>
            <a:srgbClr val="2D323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790" name="Google Shape;790;p58"/>
          <p:cNvPicPr preferRelativeResize="0"/>
          <p:nvPr/>
        </p:nvPicPr>
        <p:blipFill rotWithShape="1">
          <a:blip r:embed="rId3">
            <a:alphaModFix/>
          </a:blip>
          <a:srcRect/>
          <a:stretch/>
        </p:blipFill>
        <p:spPr>
          <a:xfrm>
            <a:off x="4239200" y="1293735"/>
            <a:ext cx="665600" cy="1260600"/>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matchingName="44. Take a Break">
  <p:cSld name="CUSTOM_1">
    <p:spTree>
      <p:nvGrpSpPr>
        <p:cNvPr id="1" name="Shape 791"/>
        <p:cNvGrpSpPr/>
        <p:nvPr/>
      </p:nvGrpSpPr>
      <p:grpSpPr>
        <a:xfrm>
          <a:off x="0" y="0"/>
          <a:ext cx="0" cy="0"/>
          <a:chOff x="0" y="0"/>
          <a:chExt cx="0" cy="0"/>
        </a:xfrm>
      </p:grpSpPr>
      <p:pic>
        <p:nvPicPr>
          <p:cNvPr id="792" name="Google Shape;792;p59"/>
          <p:cNvPicPr preferRelativeResize="0"/>
          <p:nvPr/>
        </p:nvPicPr>
        <p:blipFill>
          <a:blip r:embed="rId2">
            <a:alphaModFix/>
          </a:blip>
          <a:stretch>
            <a:fillRect/>
          </a:stretch>
        </p:blipFill>
        <p:spPr>
          <a:xfrm>
            <a:off x="-42900" y="-24125"/>
            <a:ext cx="9229800" cy="5191749"/>
          </a:xfrm>
          <a:prstGeom prst="rect">
            <a:avLst/>
          </a:prstGeom>
          <a:noFill/>
          <a:ln>
            <a:noFill/>
          </a:ln>
        </p:spPr>
      </p:pic>
      <p:sp>
        <p:nvSpPr>
          <p:cNvPr id="793" name="Google Shape;793;p59"/>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matchingName="45. Questions?">
  <p:cSld name="CUSTOM_17_2_1_2_3_1_2">
    <p:spTree>
      <p:nvGrpSpPr>
        <p:cNvPr id="1" name="Shape 794"/>
        <p:cNvGrpSpPr/>
        <p:nvPr/>
      </p:nvGrpSpPr>
      <p:grpSpPr>
        <a:xfrm>
          <a:off x="0" y="0"/>
          <a:ext cx="0" cy="0"/>
          <a:chOff x="0" y="0"/>
          <a:chExt cx="0" cy="0"/>
        </a:xfrm>
      </p:grpSpPr>
      <p:pic>
        <p:nvPicPr>
          <p:cNvPr id="795" name="Google Shape;795;p60"/>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796" name="Google Shape;796;p60"/>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797" name="Google Shape;797;p60"/>
          <p:cNvSpPr txBox="1"/>
          <p:nvPr/>
        </p:nvSpPr>
        <p:spPr>
          <a:xfrm>
            <a:off x="9150" y="987250"/>
            <a:ext cx="9144000" cy="7395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6500">
                <a:solidFill>
                  <a:srgbClr val="FFFFFF"/>
                </a:solidFill>
                <a:latin typeface="Oswald Light"/>
                <a:ea typeface="Oswald Light"/>
                <a:cs typeface="Oswald Light"/>
                <a:sym typeface="Oswald Light"/>
              </a:rPr>
              <a:t>Questions?</a:t>
            </a:r>
            <a:endParaRPr sz="6500">
              <a:solidFill>
                <a:srgbClr val="FFFFFF"/>
              </a:solidFill>
              <a:latin typeface="Oswald Light"/>
              <a:ea typeface="Oswald Light"/>
              <a:cs typeface="Oswald Light"/>
              <a:sym typeface="Oswald Light"/>
            </a:endParaRPr>
          </a:p>
        </p:txBody>
      </p:sp>
      <p:pic>
        <p:nvPicPr>
          <p:cNvPr id="798" name="Google Shape;798;p60"/>
          <p:cNvPicPr preferRelativeResize="0"/>
          <p:nvPr/>
        </p:nvPicPr>
        <p:blipFill>
          <a:blip r:embed="rId3">
            <a:alphaModFix/>
          </a:blip>
          <a:stretch>
            <a:fillRect/>
          </a:stretch>
        </p:blipFill>
        <p:spPr>
          <a:xfrm>
            <a:off x="491450" y="2331600"/>
            <a:ext cx="8378224" cy="2537024"/>
          </a:xfrm>
          <a:prstGeom prst="rect">
            <a:avLst/>
          </a:prstGeom>
          <a:noFill/>
          <a:ln>
            <a:noFill/>
          </a:ln>
        </p:spPr>
      </p:pic>
      <p:sp>
        <p:nvSpPr>
          <p:cNvPr id="799" name="Google Shape;799;p60"/>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matchingName="46. Take Away">
  <p:cSld name="CUSTOM_8">
    <p:bg>
      <p:bgPr>
        <a:solidFill>
          <a:srgbClr val="000000"/>
        </a:solidFill>
        <a:effectLst/>
      </p:bgPr>
    </p:bg>
    <p:spTree>
      <p:nvGrpSpPr>
        <p:cNvPr id="1" name="Shape 800"/>
        <p:cNvGrpSpPr/>
        <p:nvPr/>
      </p:nvGrpSpPr>
      <p:grpSpPr>
        <a:xfrm>
          <a:off x="0" y="0"/>
          <a:ext cx="0" cy="0"/>
          <a:chOff x="0" y="0"/>
          <a:chExt cx="0" cy="0"/>
        </a:xfrm>
      </p:grpSpPr>
      <p:pic>
        <p:nvPicPr>
          <p:cNvPr id="801" name="Google Shape;801;p61"/>
          <p:cNvPicPr preferRelativeResize="0"/>
          <p:nvPr/>
        </p:nvPicPr>
        <p:blipFill rotWithShape="1">
          <a:blip r:embed="rId2">
            <a:alphaModFix/>
          </a:blip>
          <a:srcRect t="1447" r="4333" b="5771"/>
          <a:stretch/>
        </p:blipFill>
        <p:spPr>
          <a:xfrm>
            <a:off x="0" y="0"/>
            <a:ext cx="9158001" cy="5143500"/>
          </a:xfrm>
          <a:prstGeom prst="rect">
            <a:avLst/>
          </a:prstGeom>
          <a:noFill/>
          <a:ln>
            <a:noFill/>
          </a:ln>
        </p:spPr>
      </p:pic>
      <p:sp>
        <p:nvSpPr>
          <p:cNvPr id="802" name="Google Shape;802;p61"/>
          <p:cNvSpPr/>
          <p:nvPr/>
        </p:nvSpPr>
        <p:spPr>
          <a:xfrm>
            <a:off x="3782025" y="1627800"/>
            <a:ext cx="1210200" cy="8370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61"/>
          <p:cNvSpPr/>
          <p:nvPr/>
        </p:nvSpPr>
        <p:spPr>
          <a:xfrm>
            <a:off x="3843350" y="2464800"/>
            <a:ext cx="1251000" cy="878400"/>
          </a:xfrm>
          <a:prstGeom prst="rect">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61"/>
          <p:cNvSpPr txBox="1"/>
          <p:nvPr/>
        </p:nvSpPr>
        <p:spPr>
          <a:xfrm>
            <a:off x="3701350" y="2000950"/>
            <a:ext cx="2158200" cy="985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5200">
                <a:latin typeface="Caveat"/>
                <a:ea typeface="Caveat"/>
                <a:cs typeface="Caveat"/>
                <a:sym typeface="Caveat"/>
              </a:rPr>
              <a:t>Recap</a:t>
            </a:r>
            <a:endParaRPr sz="5200">
              <a:latin typeface="Caveat"/>
              <a:ea typeface="Caveat"/>
              <a:cs typeface="Caveat"/>
              <a:sym typeface="Caveat"/>
            </a:endParaRPr>
          </a:p>
        </p:txBody>
      </p:sp>
    </p:spTree>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matchingName="82. Remember">
  <p:cSld name="CUSTOM_8_1">
    <p:bg>
      <p:bgPr>
        <a:solidFill>
          <a:schemeClr val="lt1"/>
        </a:solidFill>
        <a:effectLst/>
      </p:bgPr>
    </p:bg>
    <p:spTree>
      <p:nvGrpSpPr>
        <p:cNvPr id="1" name="Shape 805"/>
        <p:cNvGrpSpPr/>
        <p:nvPr/>
      </p:nvGrpSpPr>
      <p:grpSpPr>
        <a:xfrm>
          <a:off x="0" y="0"/>
          <a:ext cx="0" cy="0"/>
          <a:chOff x="0" y="0"/>
          <a:chExt cx="0" cy="0"/>
        </a:xfrm>
      </p:grpSpPr>
      <p:pic>
        <p:nvPicPr>
          <p:cNvPr id="806" name="Google Shape;806;p62"/>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807" name="Google Shape;807;p62"/>
          <p:cNvSpPr txBox="1"/>
          <p:nvPr/>
        </p:nvSpPr>
        <p:spPr>
          <a:xfrm>
            <a:off x="4869500" y="1501000"/>
            <a:ext cx="3901200" cy="740100"/>
          </a:xfrm>
          <a:prstGeom prst="rect">
            <a:avLst/>
          </a:prstGeom>
          <a:noFill/>
          <a:ln>
            <a:noFill/>
          </a:ln>
        </p:spPr>
        <p:txBody>
          <a:bodyPr spcFirstLastPara="1" wrap="square" lIns="457200" tIns="91425" rIns="457200" bIns="0" anchor="t" anchorCtr="0">
            <a:noAutofit/>
          </a:bodyPr>
          <a:lstStyle/>
          <a:p>
            <a:pPr marL="0" lvl="0" indent="0" algn="l" rtl="0">
              <a:spcBef>
                <a:spcPts val="0"/>
              </a:spcBef>
              <a:spcAft>
                <a:spcPts val="0"/>
              </a:spcAft>
              <a:buNone/>
            </a:pPr>
            <a:r>
              <a:rPr lang="en" sz="5200">
                <a:latin typeface="Caveat"/>
                <a:ea typeface="Caveat"/>
                <a:cs typeface="Caveat"/>
                <a:sym typeface="Caveat"/>
              </a:rPr>
              <a:t>Remember, </a:t>
            </a:r>
            <a:endParaRPr sz="5200">
              <a:latin typeface="Caveat"/>
              <a:ea typeface="Caveat"/>
              <a:cs typeface="Caveat"/>
              <a:sym typeface="Caveat"/>
            </a:endParaRPr>
          </a:p>
        </p:txBody>
      </p:sp>
      <p:pic>
        <p:nvPicPr>
          <p:cNvPr id="808" name="Google Shape;808;p62"/>
          <p:cNvPicPr preferRelativeResize="0"/>
          <p:nvPr/>
        </p:nvPicPr>
        <p:blipFill>
          <a:blip r:embed="rId3">
            <a:alphaModFix/>
          </a:blip>
          <a:stretch>
            <a:fillRect/>
          </a:stretch>
        </p:blipFill>
        <p:spPr>
          <a:xfrm flipH="1">
            <a:off x="-556324" y="1643300"/>
            <a:ext cx="5962899" cy="2537225"/>
          </a:xfrm>
          <a:prstGeom prst="rect">
            <a:avLst/>
          </a:prstGeom>
          <a:noFill/>
          <a:ln>
            <a:noFill/>
          </a:ln>
        </p:spPr>
      </p:pic>
      <p:grpSp>
        <p:nvGrpSpPr>
          <p:cNvPr id="809" name="Google Shape;809;p62"/>
          <p:cNvGrpSpPr/>
          <p:nvPr/>
        </p:nvGrpSpPr>
        <p:grpSpPr>
          <a:xfrm>
            <a:off x="3972318" y="1347350"/>
            <a:ext cx="1051285" cy="920372"/>
            <a:chOff x="587700" y="-13400"/>
            <a:chExt cx="5735325" cy="5021125"/>
          </a:xfrm>
        </p:grpSpPr>
        <p:sp>
          <p:nvSpPr>
            <p:cNvPr id="810" name="Google Shape;810;p62"/>
            <p:cNvSpPr/>
            <p:nvPr/>
          </p:nvSpPr>
          <p:spPr>
            <a:xfrm>
              <a:off x="3126550" y="3129550"/>
              <a:ext cx="449525" cy="1850775"/>
            </a:xfrm>
            <a:custGeom>
              <a:avLst/>
              <a:gdLst/>
              <a:ahLst/>
              <a:cxnLst/>
              <a:rect l="l" t="t" r="r" b="b"/>
              <a:pathLst>
                <a:path w="17981" h="74031" fill="none" extrusionOk="0">
                  <a:moveTo>
                    <a:pt x="1" y="68541"/>
                  </a:moveTo>
                  <a:cubicBezTo>
                    <a:pt x="7486" y="74031"/>
                    <a:pt x="17981" y="42278"/>
                    <a:pt x="5491" y="0"/>
                  </a:cubicBezTo>
                </a:path>
              </a:pathLst>
            </a:custGeom>
            <a:noFill/>
            <a:ln w="76200" cap="rnd" cmpd="sng">
              <a:solidFill>
                <a:srgbClr val="F44B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62"/>
            <p:cNvSpPr/>
            <p:nvPr/>
          </p:nvSpPr>
          <p:spPr>
            <a:xfrm>
              <a:off x="3253475" y="3038050"/>
              <a:ext cx="1008375" cy="1969675"/>
            </a:xfrm>
            <a:custGeom>
              <a:avLst/>
              <a:gdLst/>
              <a:ahLst/>
              <a:cxnLst/>
              <a:rect l="l" t="t" r="r" b="b"/>
              <a:pathLst>
                <a:path w="40335" h="78787" fill="none" extrusionOk="0">
                  <a:moveTo>
                    <a:pt x="0" y="69792"/>
                  </a:moveTo>
                  <a:cubicBezTo>
                    <a:pt x="16481" y="78787"/>
                    <a:pt x="40334" y="34844"/>
                    <a:pt x="28206" y="11125"/>
                  </a:cubicBezTo>
                  <a:cubicBezTo>
                    <a:pt x="22519" y="0"/>
                    <a:pt x="1541" y="5118"/>
                    <a:pt x="1913" y="9099"/>
                  </a:cubicBezTo>
                </a:path>
              </a:pathLst>
            </a:custGeom>
            <a:noFill/>
            <a:ln w="76200" cap="rnd" cmpd="sng">
              <a:solidFill>
                <a:srgbClr val="F44B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 name="Google Shape;812;p62"/>
            <p:cNvSpPr/>
            <p:nvPr/>
          </p:nvSpPr>
          <p:spPr>
            <a:xfrm>
              <a:off x="587700" y="131875"/>
              <a:ext cx="2878775" cy="2997700"/>
            </a:xfrm>
            <a:custGeom>
              <a:avLst/>
              <a:gdLst/>
              <a:ahLst/>
              <a:cxnLst/>
              <a:rect l="l" t="t" r="r" b="b"/>
              <a:pathLst>
                <a:path w="115151" h="119908" fill="none" extrusionOk="0">
                  <a:moveTo>
                    <a:pt x="115151" y="119907"/>
                  </a:moveTo>
                  <a:cubicBezTo>
                    <a:pt x="50602" y="114789"/>
                    <a:pt x="1" y="75106"/>
                    <a:pt x="30926" y="48761"/>
                  </a:cubicBezTo>
                  <a:cubicBezTo>
                    <a:pt x="88165" y="0"/>
                    <a:pt x="115151" y="119907"/>
                    <a:pt x="115151" y="119907"/>
                  </a:cubicBezTo>
                  <a:close/>
                </a:path>
              </a:pathLst>
            </a:custGeom>
            <a:noFill/>
            <a:ln w="76200" cap="rnd" cmpd="sng">
              <a:solidFill>
                <a:srgbClr val="F44B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 name="Google Shape;813;p62"/>
            <p:cNvSpPr/>
            <p:nvPr/>
          </p:nvSpPr>
          <p:spPr>
            <a:xfrm>
              <a:off x="3408550" y="-13400"/>
              <a:ext cx="1796500" cy="3142975"/>
            </a:xfrm>
            <a:custGeom>
              <a:avLst/>
              <a:gdLst/>
              <a:ahLst/>
              <a:cxnLst/>
              <a:rect l="l" t="t" r="r" b="b"/>
              <a:pathLst>
                <a:path w="71860" h="125719" fill="none" extrusionOk="0">
                  <a:moveTo>
                    <a:pt x="2317" y="125718"/>
                  </a:moveTo>
                  <a:cubicBezTo>
                    <a:pt x="1" y="63568"/>
                    <a:pt x="64974" y="1"/>
                    <a:pt x="69492" y="63568"/>
                  </a:cubicBezTo>
                  <a:cubicBezTo>
                    <a:pt x="71860" y="96850"/>
                    <a:pt x="2317" y="125718"/>
                    <a:pt x="2317" y="125718"/>
                  </a:cubicBezTo>
                  <a:close/>
                </a:path>
              </a:pathLst>
            </a:custGeom>
            <a:noFill/>
            <a:ln w="76200" cap="rnd" cmpd="sng">
              <a:solidFill>
                <a:srgbClr val="F44B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62"/>
            <p:cNvSpPr/>
            <p:nvPr/>
          </p:nvSpPr>
          <p:spPr>
            <a:xfrm>
              <a:off x="3466450" y="2580250"/>
              <a:ext cx="2856575" cy="1271275"/>
            </a:xfrm>
            <a:custGeom>
              <a:avLst/>
              <a:gdLst/>
              <a:ahLst/>
              <a:cxnLst/>
              <a:rect l="l" t="t" r="r" b="b"/>
              <a:pathLst>
                <a:path w="114263" h="50851" fill="none" extrusionOk="0">
                  <a:moveTo>
                    <a:pt x="1" y="21972"/>
                  </a:moveTo>
                  <a:cubicBezTo>
                    <a:pt x="52732" y="1"/>
                    <a:pt x="75965" y="50850"/>
                    <a:pt x="114262" y="13184"/>
                  </a:cubicBezTo>
                </a:path>
              </a:pathLst>
            </a:custGeom>
            <a:noFill/>
            <a:ln w="76200" cap="rnd" cmpd="sng">
              <a:solidFill>
                <a:srgbClr val="F44B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5" name="Google Shape;815;p62"/>
          <p:cNvSpPr txBox="1">
            <a:spLocks noGrp="1"/>
          </p:cNvSpPr>
          <p:nvPr>
            <p:ph type="subTitle" idx="1"/>
          </p:nvPr>
        </p:nvSpPr>
        <p:spPr>
          <a:xfrm>
            <a:off x="5345350" y="2524200"/>
            <a:ext cx="3524400" cy="1656300"/>
          </a:xfrm>
          <a:prstGeom prst="rect">
            <a:avLst/>
          </a:prstGeom>
          <a:noFill/>
          <a:ln>
            <a:noFill/>
          </a:ln>
        </p:spPr>
        <p:txBody>
          <a:bodyPr spcFirstLastPara="1" wrap="square" lIns="0" tIns="0" rIns="457200" bIns="0" anchor="t" anchorCtr="0">
            <a:noAutofit/>
          </a:bodyPr>
          <a:lstStyle>
            <a:lvl1pPr lvl="0" rtl="0">
              <a:spcBef>
                <a:spcPts val="0"/>
              </a:spcBef>
              <a:spcAft>
                <a:spcPts val="0"/>
              </a:spcAft>
              <a:buSzPts val="1800"/>
              <a:buFont typeface="Roboto"/>
              <a:buNone/>
              <a:defRPr sz="1800">
                <a:latin typeface="Roboto"/>
                <a:ea typeface="Roboto"/>
                <a:cs typeface="Roboto"/>
                <a:sym typeface="Roboto"/>
              </a:defRPr>
            </a:lvl1pPr>
            <a:lvl2pPr lvl="1" rtl="0">
              <a:spcBef>
                <a:spcPts val="0"/>
              </a:spcBef>
              <a:spcAft>
                <a:spcPts val="0"/>
              </a:spcAft>
              <a:buSzPts val="1800"/>
              <a:buFont typeface="Roboto"/>
              <a:buNone/>
              <a:defRPr sz="1800">
                <a:latin typeface="Roboto"/>
                <a:ea typeface="Roboto"/>
                <a:cs typeface="Roboto"/>
                <a:sym typeface="Roboto"/>
              </a:defRPr>
            </a:lvl2pPr>
            <a:lvl3pPr lvl="2" rtl="0">
              <a:spcBef>
                <a:spcPts val="0"/>
              </a:spcBef>
              <a:spcAft>
                <a:spcPts val="0"/>
              </a:spcAft>
              <a:buSzPts val="1800"/>
              <a:buFont typeface="Roboto"/>
              <a:buNone/>
              <a:defRPr sz="1800">
                <a:latin typeface="Roboto"/>
                <a:ea typeface="Roboto"/>
                <a:cs typeface="Roboto"/>
                <a:sym typeface="Roboto"/>
              </a:defRPr>
            </a:lvl3pPr>
            <a:lvl4pPr lvl="3" rtl="0">
              <a:spcBef>
                <a:spcPts val="0"/>
              </a:spcBef>
              <a:spcAft>
                <a:spcPts val="0"/>
              </a:spcAft>
              <a:buSzPts val="1800"/>
              <a:buFont typeface="Roboto"/>
              <a:buNone/>
              <a:defRPr sz="1800">
                <a:latin typeface="Roboto"/>
                <a:ea typeface="Roboto"/>
                <a:cs typeface="Roboto"/>
                <a:sym typeface="Roboto"/>
              </a:defRPr>
            </a:lvl4pPr>
            <a:lvl5pPr lvl="4" rtl="0">
              <a:spcBef>
                <a:spcPts val="0"/>
              </a:spcBef>
              <a:spcAft>
                <a:spcPts val="0"/>
              </a:spcAft>
              <a:buSzPts val="1800"/>
              <a:buFont typeface="Roboto"/>
              <a:buNone/>
              <a:defRPr sz="1800">
                <a:latin typeface="Roboto"/>
                <a:ea typeface="Roboto"/>
                <a:cs typeface="Roboto"/>
                <a:sym typeface="Roboto"/>
              </a:defRPr>
            </a:lvl5pPr>
            <a:lvl6pPr lvl="5" rtl="0">
              <a:spcBef>
                <a:spcPts val="0"/>
              </a:spcBef>
              <a:spcAft>
                <a:spcPts val="0"/>
              </a:spcAft>
              <a:buSzPts val="1800"/>
              <a:buFont typeface="Roboto"/>
              <a:buNone/>
              <a:defRPr sz="1800">
                <a:latin typeface="Roboto"/>
                <a:ea typeface="Roboto"/>
                <a:cs typeface="Roboto"/>
                <a:sym typeface="Roboto"/>
              </a:defRPr>
            </a:lvl6pPr>
            <a:lvl7pPr lvl="6" rtl="0">
              <a:spcBef>
                <a:spcPts val="0"/>
              </a:spcBef>
              <a:spcAft>
                <a:spcPts val="0"/>
              </a:spcAft>
              <a:buSzPts val="1800"/>
              <a:buFont typeface="Roboto"/>
              <a:buNone/>
              <a:defRPr sz="1800">
                <a:latin typeface="Roboto"/>
                <a:ea typeface="Roboto"/>
                <a:cs typeface="Roboto"/>
                <a:sym typeface="Roboto"/>
              </a:defRPr>
            </a:lvl7pPr>
            <a:lvl8pPr lvl="7" rtl="0">
              <a:spcBef>
                <a:spcPts val="0"/>
              </a:spcBef>
              <a:spcAft>
                <a:spcPts val="0"/>
              </a:spcAft>
              <a:buSzPts val="1800"/>
              <a:buFont typeface="Roboto"/>
              <a:buNone/>
              <a:defRPr sz="1800">
                <a:latin typeface="Roboto"/>
                <a:ea typeface="Roboto"/>
                <a:cs typeface="Roboto"/>
                <a:sym typeface="Roboto"/>
              </a:defRPr>
            </a:lvl8pPr>
            <a:lvl9pPr lvl="8" rtl="0">
              <a:spcBef>
                <a:spcPts val="0"/>
              </a:spcBef>
              <a:spcAft>
                <a:spcPts val="0"/>
              </a:spcAft>
              <a:buSzPts val="1800"/>
              <a:buFont typeface="Roboto"/>
              <a:buNone/>
              <a:defRPr sz="1800">
                <a:latin typeface="Roboto"/>
                <a:ea typeface="Roboto"/>
                <a:cs typeface="Roboto"/>
                <a:sym typeface="Roboto"/>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8"/>
        <p:cNvGrpSpPr/>
        <p:nvPr/>
      </p:nvGrpSpPr>
      <p:grpSpPr>
        <a:xfrm>
          <a:off x="0" y="0"/>
          <a:ext cx="0" cy="0"/>
          <a:chOff x="0" y="0"/>
          <a:chExt cx="0" cy="0"/>
        </a:xfrm>
      </p:grpSpPr>
      <p:sp>
        <p:nvSpPr>
          <p:cNvPr id="29" name="Google Shape;29;p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0" name="Google Shape;30;p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1" name="Google Shape;31;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47. Definition Slide">
  <p:cSld name="CUSTOM_2_3_1_1_1_1_1_2_1_2_1_1_1_1_2_1_1_2_2">
    <p:spTree>
      <p:nvGrpSpPr>
        <p:cNvPr id="1" name="Shape 816"/>
        <p:cNvGrpSpPr/>
        <p:nvPr/>
      </p:nvGrpSpPr>
      <p:grpSpPr>
        <a:xfrm>
          <a:off x="0" y="0"/>
          <a:ext cx="0" cy="0"/>
          <a:chOff x="0" y="0"/>
          <a:chExt cx="0" cy="0"/>
        </a:xfrm>
      </p:grpSpPr>
      <p:pic>
        <p:nvPicPr>
          <p:cNvPr id="817" name="Google Shape;817;p63"/>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818" name="Google Shape;818;p63"/>
          <p:cNvSpPr/>
          <p:nvPr/>
        </p:nvSpPr>
        <p:spPr>
          <a:xfrm>
            <a:off x="1104268" y="1039688"/>
            <a:ext cx="6935464" cy="3131678"/>
          </a:xfrm>
          <a:custGeom>
            <a:avLst/>
            <a:gdLst/>
            <a:ahLst/>
            <a:cxnLst/>
            <a:rect l="l" t="t" r="r" b="b"/>
            <a:pathLst>
              <a:path w="284824" h="128611" extrusionOk="0">
                <a:moveTo>
                  <a:pt x="26676" y="0"/>
                </a:moveTo>
                <a:cubicBezTo>
                  <a:pt x="22180" y="0"/>
                  <a:pt x="18965" y="1390"/>
                  <a:pt x="17030" y="4169"/>
                </a:cubicBezTo>
                <a:cubicBezTo>
                  <a:pt x="15068" y="6948"/>
                  <a:pt x="14114" y="11035"/>
                  <a:pt x="14114" y="16431"/>
                </a:cubicBezTo>
                <a:lnTo>
                  <a:pt x="14114" y="45150"/>
                </a:lnTo>
                <a:cubicBezTo>
                  <a:pt x="14114" y="50191"/>
                  <a:pt x="12807" y="54360"/>
                  <a:pt x="10191" y="57684"/>
                </a:cubicBezTo>
                <a:cubicBezTo>
                  <a:pt x="7684" y="60981"/>
                  <a:pt x="4060" y="63242"/>
                  <a:pt x="0" y="64087"/>
                </a:cubicBezTo>
                <a:lnTo>
                  <a:pt x="0" y="64305"/>
                </a:lnTo>
                <a:cubicBezTo>
                  <a:pt x="4332" y="65368"/>
                  <a:pt x="7766" y="67548"/>
                  <a:pt x="10300" y="70817"/>
                </a:cubicBezTo>
                <a:cubicBezTo>
                  <a:pt x="12834" y="74087"/>
                  <a:pt x="14114" y="78283"/>
                  <a:pt x="14114" y="83460"/>
                </a:cubicBezTo>
                <a:lnTo>
                  <a:pt x="14114" y="112180"/>
                </a:lnTo>
                <a:cubicBezTo>
                  <a:pt x="14114" y="117684"/>
                  <a:pt x="15068" y="121798"/>
                  <a:pt x="17030" y="124523"/>
                </a:cubicBezTo>
                <a:cubicBezTo>
                  <a:pt x="18992" y="127248"/>
                  <a:pt x="22207" y="128610"/>
                  <a:pt x="26676" y="128610"/>
                </a:cubicBezTo>
                <a:lnTo>
                  <a:pt x="258148" y="128610"/>
                </a:lnTo>
                <a:cubicBezTo>
                  <a:pt x="262644" y="128610"/>
                  <a:pt x="265832" y="127248"/>
                  <a:pt x="267794" y="124523"/>
                </a:cubicBezTo>
                <a:cubicBezTo>
                  <a:pt x="269728" y="121798"/>
                  <a:pt x="270709" y="117684"/>
                  <a:pt x="270709" y="112180"/>
                </a:cubicBezTo>
                <a:lnTo>
                  <a:pt x="270709" y="83460"/>
                </a:lnTo>
                <a:cubicBezTo>
                  <a:pt x="270709" y="78283"/>
                  <a:pt x="271990" y="74087"/>
                  <a:pt x="274497" y="70817"/>
                </a:cubicBezTo>
                <a:cubicBezTo>
                  <a:pt x="277058" y="67548"/>
                  <a:pt x="280491" y="65395"/>
                  <a:pt x="284824" y="64305"/>
                </a:cubicBezTo>
                <a:lnTo>
                  <a:pt x="284824" y="64087"/>
                </a:lnTo>
                <a:cubicBezTo>
                  <a:pt x="280764" y="63242"/>
                  <a:pt x="277140" y="60981"/>
                  <a:pt x="274606" y="57684"/>
                </a:cubicBezTo>
                <a:cubicBezTo>
                  <a:pt x="272017" y="54360"/>
                  <a:pt x="270709" y="50191"/>
                  <a:pt x="270709" y="45150"/>
                </a:cubicBezTo>
                <a:lnTo>
                  <a:pt x="270709" y="16431"/>
                </a:lnTo>
                <a:cubicBezTo>
                  <a:pt x="270709" y="11035"/>
                  <a:pt x="269728" y="6948"/>
                  <a:pt x="267794" y="4169"/>
                </a:cubicBezTo>
                <a:cubicBezTo>
                  <a:pt x="265832" y="1417"/>
                  <a:pt x="262616" y="27"/>
                  <a:pt x="25814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63"/>
          <p:cNvSpPr/>
          <p:nvPr/>
        </p:nvSpPr>
        <p:spPr>
          <a:xfrm rot="10800000" flipH="1">
            <a:off x="688800" y="692100"/>
            <a:ext cx="7766400" cy="3759300"/>
          </a:xfrm>
          <a:prstGeom prst="bracePair">
            <a:avLst/>
          </a:prstGeom>
          <a:noFill/>
          <a:ln w="76200" cap="flat" cmpd="sng">
            <a:solidFill>
              <a:srgbClr val="00C8E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63"/>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821" name="Google Shape;821;p63"/>
          <p:cNvSpPr txBox="1">
            <a:spLocks noGrp="1"/>
          </p:cNvSpPr>
          <p:nvPr>
            <p:ph type="subTitle" idx="1"/>
          </p:nvPr>
        </p:nvSpPr>
        <p:spPr>
          <a:xfrm>
            <a:off x="0" y="1039700"/>
            <a:ext cx="9187800" cy="3131700"/>
          </a:xfrm>
          <a:prstGeom prst="rect">
            <a:avLst/>
          </a:prstGeom>
          <a:noFill/>
          <a:ln>
            <a:noFill/>
          </a:ln>
        </p:spPr>
        <p:txBody>
          <a:bodyPr spcFirstLastPara="1" wrap="square" lIns="1828800" tIns="182875" rIns="1828800" bIns="182875" anchor="t" anchorCtr="0">
            <a:noAutofit/>
          </a:bodyPr>
          <a:lstStyle>
            <a:lvl1pPr lvl="0" rtl="0">
              <a:spcBef>
                <a:spcPts val="0"/>
              </a:spcBef>
              <a:spcAft>
                <a:spcPts val="0"/>
              </a:spcAft>
              <a:buNone/>
              <a:defRPr sz="22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
        <p:nvSpPr>
          <p:cNvPr id="822" name="Google Shape;822;p63"/>
          <p:cNvSpPr txBox="1">
            <a:spLocks noGrp="1"/>
          </p:cNvSpPr>
          <p:nvPr>
            <p:ph type="subTitle" idx="2"/>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48. Quote">
  <p:cSld name="CUSTOM_2_3_1_1_1_1_1_2_1_2_1_1_1_1_2_1_1_2_1">
    <p:spTree>
      <p:nvGrpSpPr>
        <p:cNvPr id="1" name="Shape 823"/>
        <p:cNvGrpSpPr/>
        <p:nvPr/>
      </p:nvGrpSpPr>
      <p:grpSpPr>
        <a:xfrm>
          <a:off x="0" y="0"/>
          <a:ext cx="0" cy="0"/>
          <a:chOff x="0" y="0"/>
          <a:chExt cx="0" cy="0"/>
        </a:xfrm>
      </p:grpSpPr>
      <p:pic>
        <p:nvPicPr>
          <p:cNvPr id="824" name="Google Shape;824;p64"/>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825" name="Google Shape;825;p64"/>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826" name="Google Shape;826;p64"/>
          <p:cNvSpPr/>
          <p:nvPr/>
        </p:nvSpPr>
        <p:spPr>
          <a:xfrm rot="10800000">
            <a:off x="7129560" y="3373949"/>
            <a:ext cx="714528" cy="1067628"/>
          </a:xfrm>
          <a:custGeom>
            <a:avLst/>
            <a:gdLst/>
            <a:ahLst/>
            <a:cxnLst/>
            <a:rect l="l" t="t" r="r" b="b"/>
            <a:pathLst>
              <a:path w="138073" h="206305" extrusionOk="0">
                <a:moveTo>
                  <a:pt x="115578" y="0"/>
                </a:moveTo>
                <a:cubicBezTo>
                  <a:pt x="100187" y="0"/>
                  <a:pt x="79617" y="7103"/>
                  <a:pt x="53719" y="21310"/>
                </a:cubicBezTo>
                <a:cubicBezTo>
                  <a:pt x="17906" y="40992"/>
                  <a:pt x="0" y="73698"/>
                  <a:pt x="0" y="119278"/>
                </a:cubicBezTo>
                <a:cubicBezTo>
                  <a:pt x="0" y="144584"/>
                  <a:pt x="7399" y="165450"/>
                  <a:pt x="22198" y="181728"/>
                </a:cubicBezTo>
                <a:cubicBezTo>
                  <a:pt x="36997" y="198155"/>
                  <a:pt x="56087" y="206294"/>
                  <a:pt x="79617" y="206294"/>
                </a:cubicBezTo>
                <a:cubicBezTo>
                  <a:pt x="79981" y="206301"/>
                  <a:pt x="80345" y="206305"/>
                  <a:pt x="80708" y="206305"/>
                </a:cubicBezTo>
                <a:cubicBezTo>
                  <a:pt x="95564" y="206305"/>
                  <a:pt x="109924" y="200416"/>
                  <a:pt x="120758" y="190016"/>
                </a:cubicBezTo>
                <a:cubicBezTo>
                  <a:pt x="131709" y="180101"/>
                  <a:pt x="138072" y="165746"/>
                  <a:pt x="137776" y="150799"/>
                </a:cubicBezTo>
                <a:cubicBezTo>
                  <a:pt x="138072" y="138368"/>
                  <a:pt x="133189" y="126529"/>
                  <a:pt x="124457" y="117946"/>
                </a:cubicBezTo>
                <a:cubicBezTo>
                  <a:pt x="115689" y="109321"/>
                  <a:pt x="103988" y="104466"/>
                  <a:pt x="91797" y="104466"/>
                </a:cubicBezTo>
                <a:cubicBezTo>
                  <a:pt x="91437" y="104466"/>
                  <a:pt x="91077" y="104471"/>
                  <a:pt x="90716" y="104479"/>
                </a:cubicBezTo>
                <a:cubicBezTo>
                  <a:pt x="66002" y="104479"/>
                  <a:pt x="52979" y="114986"/>
                  <a:pt x="51796" y="136000"/>
                </a:cubicBezTo>
                <a:cubicBezTo>
                  <a:pt x="43212" y="124309"/>
                  <a:pt x="38921" y="110399"/>
                  <a:pt x="38921" y="94268"/>
                </a:cubicBezTo>
                <a:cubicBezTo>
                  <a:pt x="38921" y="56087"/>
                  <a:pt x="64079" y="30189"/>
                  <a:pt x="114690" y="16575"/>
                </a:cubicBezTo>
                <a:cubicBezTo>
                  <a:pt x="122090" y="14799"/>
                  <a:pt x="125789" y="11691"/>
                  <a:pt x="125789" y="7399"/>
                </a:cubicBezTo>
                <a:cubicBezTo>
                  <a:pt x="125789" y="2516"/>
                  <a:pt x="122385" y="0"/>
                  <a:pt x="115578" y="0"/>
                </a:cubicBezTo>
                <a:close/>
              </a:path>
            </a:pathLst>
          </a:custGeom>
          <a:solidFill>
            <a:srgbClr val="00C8E9">
              <a:alpha val="6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64"/>
          <p:cNvSpPr/>
          <p:nvPr/>
        </p:nvSpPr>
        <p:spPr>
          <a:xfrm rot="10800000">
            <a:off x="7664646" y="3373949"/>
            <a:ext cx="714528" cy="1067628"/>
          </a:xfrm>
          <a:custGeom>
            <a:avLst/>
            <a:gdLst/>
            <a:ahLst/>
            <a:cxnLst/>
            <a:rect l="l" t="t" r="r" b="b"/>
            <a:pathLst>
              <a:path w="138073" h="206305" extrusionOk="0">
                <a:moveTo>
                  <a:pt x="115578" y="0"/>
                </a:moveTo>
                <a:cubicBezTo>
                  <a:pt x="100187" y="0"/>
                  <a:pt x="79617" y="7103"/>
                  <a:pt x="53719" y="21310"/>
                </a:cubicBezTo>
                <a:cubicBezTo>
                  <a:pt x="17906" y="40992"/>
                  <a:pt x="0" y="73698"/>
                  <a:pt x="0" y="119278"/>
                </a:cubicBezTo>
                <a:cubicBezTo>
                  <a:pt x="0" y="144584"/>
                  <a:pt x="7399" y="165450"/>
                  <a:pt x="22198" y="181728"/>
                </a:cubicBezTo>
                <a:cubicBezTo>
                  <a:pt x="36997" y="198155"/>
                  <a:pt x="56087" y="206294"/>
                  <a:pt x="79617" y="206294"/>
                </a:cubicBezTo>
                <a:cubicBezTo>
                  <a:pt x="79981" y="206301"/>
                  <a:pt x="80345" y="206305"/>
                  <a:pt x="80708" y="206305"/>
                </a:cubicBezTo>
                <a:cubicBezTo>
                  <a:pt x="95564" y="206305"/>
                  <a:pt x="109924" y="200416"/>
                  <a:pt x="120758" y="190016"/>
                </a:cubicBezTo>
                <a:cubicBezTo>
                  <a:pt x="131709" y="180101"/>
                  <a:pt x="138072" y="165746"/>
                  <a:pt x="137776" y="150799"/>
                </a:cubicBezTo>
                <a:cubicBezTo>
                  <a:pt x="138072" y="138368"/>
                  <a:pt x="133189" y="126529"/>
                  <a:pt x="124457" y="117946"/>
                </a:cubicBezTo>
                <a:cubicBezTo>
                  <a:pt x="115689" y="109321"/>
                  <a:pt x="103988" y="104466"/>
                  <a:pt x="91797" y="104466"/>
                </a:cubicBezTo>
                <a:cubicBezTo>
                  <a:pt x="91437" y="104466"/>
                  <a:pt x="91077" y="104471"/>
                  <a:pt x="90716" y="104479"/>
                </a:cubicBezTo>
                <a:cubicBezTo>
                  <a:pt x="66002" y="104479"/>
                  <a:pt x="52979" y="114986"/>
                  <a:pt x="51796" y="136000"/>
                </a:cubicBezTo>
                <a:cubicBezTo>
                  <a:pt x="43212" y="124309"/>
                  <a:pt x="38921" y="110399"/>
                  <a:pt x="38921" y="94268"/>
                </a:cubicBezTo>
                <a:cubicBezTo>
                  <a:pt x="38921" y="56087"/>
                  <a:pt x="64079" y="30189"/>
                  <a:pt x="114690" y="16575"/>
                </a:cubicBezTo>
                <a:cubicBezTo>
                  <a:pt x="122090" y="14799"/>
                  <a:pt x="125789" y="11691"/>
                  <a:pt x="125789" y="7399"/>
                </a:cubicBezTo>
                <a:cubicBezTo>
                  <a:pt x="125789" y="2516"/>
                  <a:pt x="122385" y="0"/>
                  <a:pt x="115578" y="0"/>
                </a:cubicBezTo>
                <a:close/>
              </a:path>
            </a:pathLst>
          </a:custGeom>
          <a:solidFill>
            <a:srgbClr val="00C8E9">
              <a:alpha val="6201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64"/>
          <p:cNvSpPr txBox="1">
            <a:spLocks noGrp="1"/>
          </p:cNvSpPr>
          <p:nvPr>
            <p:ph type="subTitle" idx="1"/>
          </p:nvPr>
        </p:nvSpPr>
        <p:spPr>
          <a:xfrm>
            <a:off x="0" y="675975"/>
            <a:ext cx="7055400" cy="3994200"/>
          </a:xfrm>
          <a:prstGeom prst="rect">
            <a:avLst/>
          </a:prstGeom>
          <a:noFill/>
          <a:ln>
            <a:noFill/>
          </a:ln>
        </p:spPr>
        <p:txBody>
          <a:bodyPr spcFirstLastPara="1" wrap="square" lIns="731500" tIns="91425" rIns="457200" bIns="0" anchor="t" anchorCtr="0">
            <a:noAutofit/>
          </a:bodyPr>
          <a:lstStyle>
            <a:lvl1pPr lvl="0" rtl="0">
              <a:spcBef>
                <a:spcPts val="0"/>
              </a:spcBef>
              <a:spcAft>
                <a:spcPts val="0"/>
              </a:spcAft>
              <a:buNone/>
              <a:defRPr sz="2200">
                <a:solidFill>
                  <a:srgbClr val="FFFFFF"/>
                </a:solidFill>
                <a:latin typeface="Roboto"/>
                <a:ea typeface="Roboto"/>
                <a:cs typeface="Roboto"/>
                <a:sym typeface="Roboto"/>
              </a:defRPr>
            </a:lvl1pPr>
            <a:lvl2pPr lvl="1" rtl="0">
              <a:spcBef>
                <a:spcPts val="0"/>
              </a:spcBef>
              <a:spcAft>
                <a:spcPts val="0"/>
              </a:spcAft>
              <a:buNone/>
              <a:defRPr>
                <a:solidFill>
                  <a:srgbClr val="FFFFFF"/>
                </a:solidFill>
                <a:latin typeface="Roboto"/>
                <a:ea typeface="Roboto"/>
                <a:cs typeface="Roboto"/>
                <a:sym typeface="Roboto"/>
              </a:defRPr>
            </a:lvl2pPr>
            <a:lvl3pPr lvl="2" rtl="0">
              <a:spcBef>
                <a:spcPts val="0"/>
              </a:spcBef>
              <a:spcAft>
                <a:spcPts val="0"/>
              </a:spcAft>
              <a:buNone/>
              <a:defRPr>
                <a:solidFill>
                  <a:srgbClr val="FFFFFF"/>
                </a:solidFill>
                <a:latin typeface="Roboto"/>
                <a:ea typeface="Roboto"/>
                <a:cs typeface="Roboto"/>
                <a:sym typeface="Roboto"/>
              </a:defRPr>
            </a:lvl3pPr>
            <a:lvl4pPr lvl="3" rtl="0">
              <a:spcBef>
                <a:spcPts val="0"/>
              </a:spcBef>
              <a:spcAft>
                <a:spcPts val="0"/>
              </a:spcAft>
              <a:buNone/>
              <a:defRPr>
                <a:solidFill>
                  <a:srgbClr val="FFFFFF"/>
                </a:solidFill>
                <a:latin typeface="Roboto"/>
                <a:ea typeface="Roboto"/>
                <a:cs typeface="Roboto"/>
                <a:sym typeface="Roboto"/>
              </a:defRPr>
            </a:lvl4pPr>
            <a:lvl5pPr lvl="4" rtl="0">
              <a:spcBef>
                <a:spcPts val="0"/>
              </a:spcBef>
              <a:spcAft>
                <a:spcPts val="0"/>
              </a:spcAft>
              <a:buNone/>
              <a:defRPr>
                <a:solidFill>
                  <a:srgbClr val="FFFFFF"/>
                </a:solidFill>
                <a:latin typeface="Roboto"/>
                <a:ea typeface="Roboto"/>
                <a:cs typeface="Roboto"/>
                <a:sym typeface="Roboto"/>
              </a:defRPr>
            </a:lvl5pPr>
            <a:lvl6pPr lvl="5" rtl="0">
              <a:spcBef>
                <a:spcPts val="0"/>
              </a:spcBef>
              <a:spcAft>
                <a:spcPts val="0"/>
              </a:spcAft>
              <a:buNone/>
              <a:defRPr>
                <a:solidFill>
                  <a:srgbClr val="FFFFFF"/>
                </a:solidFill>
                <a:latin typeface="Roboto"/>
                <a:ea typeface="Roboto"/>
                <a:cs typeface="Roboto"/>
                <a:sym typeface="Roboto"/>
              </a:defRPr>
            </a:lvl6pPr>
            <a:lvl7pPr lvl="6" rtl="0">
              <a:spcBef>
                <a:spcPts val="0"/>
              </a:spcBef>
              <a:spcAft>
                <a:spcPts val="0"/>
              </a:spcAft>
              <a:buNone/>
              <a:defRPr>
                <a:solidFill>
                  <a:srgbClr val="FFFFFF"/>
                </a:solidFill>
                <a:latin typeface="Roboto"/>
                <a:ea typeface="Roboto"/>
                <a:cs typeface="Roboto"/>
                <a:sym typeface="Roboto"/>
              </a:defRPr>
            </a:lvl7pPr>
            <a:lvl8pPr lvl="7" rtl="0">
              <a:spcBef>
                <a:spcPts val="0"/>
              </a:spcBef>
              <a:spcAft>
                <a:spcPts val="0"/>
              </a:spcAft>
              <a:buNone/>
              <a:defRPr>
                <a:solidFill>
                  <a:srgbClr val="FFFFFF"/>
                </a:solidFill>
                <a:latin typeface="Roboto"/>
                <a:ea typeface="Roboto"/>
                <a:cs typeface="Roboto"/>
                <a:sym typeface="Roboto"/>
              </a:defRPr>
            </a:lvl8pPr>
            <a:lvl9pPr lvl="8" rtl="0">
              <a:spcBef>
                <a:spcPts val="0"/>
              </a:spcBef>
              <a:spcAft>
                <a:spcPts val="0"/>
              </a:spcAft>
              <a:buNone/>
              <a:defRPr>
                <a:solidFill>
                  <a:srgbClr val="FFFFFF"/>
                </a:solidFill>
                <a:latin typeface="Roboto"/>
                <a:ea typeface="Roboto"/>
                <a:cs typeface="Roboto"/>
                <a:sym typeface="Roboto"/>
              </a:defRPr>
            </a:lvl9pPr>
          </a:lstStyle>
          <a:p>
            <a:endParaRPr/>
          </a:p>
        </p:txBody>
      </p:sp>
      <p:sp>
        <p:nvSpPr>
          <p:cNvPr id="829" name="Google Shape;829;p64"/>
          <p:cNvSpPr txBox="1">
            <a:spLocks noGrp="1"/>
          </p:cNvSpPr>
          <p:nvPr>
            <p:ph type="subTitle" idx="2"/>
          </p:nvPr>
        </p:nvSpPr>
        <p:spPr>
          <a:xfrm>
            <a:off x="5643450" y="2693050"/>
            <a:ext cx="3272100" cy="614100"/>
          </a:xfrm>
          <a:prstGeom prst="rect">
            <a:avLst/>
          </a:prstGeom>
          <a:noFill/>
          <a:ln>
            <a:noFill/>
          </a:ln>
        </p:spPr>
        <p:txBody>
          <a:bodyPr spcFirstLastPara="1" wrap="square" lIns="731500" tIns="91425" rIns="548625" bIns="0" anchor="t" anchorCtr="0">
            <a:noAutofit/>
          </a:bodyPr>
          <a:lstStyle>
            <a:lvl1pPr lvl="0" algn="r" rtl="0">
              <a:spcBef>
                <a:spcPts val="0"/>
              </a:spcBef>
              <a:spcAft>
                <a:spcPts val="0"/>
              </a:spcAft>
              <a:buNone/>
              <a:defRPr b="1">
                <a:solidFill>
                  <a:srgbClr val="FFFFFF"/>
                </a:solidFill>
                <a:latin typeface="Roboto"/>
                <a:ea typeface="Roboto"/>
                <a:cs typeface="Roboto"/>
                <a:sym typeface="Roboto"/>
              </a:defRPr>
            </a:lvl1pPr>
            <a:lvl2pPr lvl="1" algn="r" rtl="0">
              <a:spcBef>
                <a:spcPts val="0"/>
              </a:spcBef>
              <a:spcAft>
                <a:spcPts val="0"/>
              </a:spcAft>
              <a:buNone/>
              <a:defRPr>
                <a:solidFill>
                  <a:srgbClr val="FFFFFF"/>
                </a:solidFill>
                <a:latin typeface="Roboto"/>
                <a:ea typeface="Roboto"/>
                <a:cs typeface="Roboto"/>
                <a:sym typeface="Roboto"/>
              </a:defRPr>
            </a:lvl2pPr>
            <a:lvl3pPr lvl="2" algn="r" rtl="0">
              <a:spcBef>
                <a:spcPts val="0"/>
              </a:spcBef>
              <a:spcAft>
                <a:spcPts val="0"/>
              </a:spcAft>
              <a:buNone/>
              <a:defRPr>
                <a:solidFill>
                  <a:srgbClr val="FFFFFF"/>
                </a:solidFill>
                <a:latin typeface="Roboto"/>
                <a:ea typeface="Roboto"/>
                <a:cs typeface="Roboto"/>
                <a:sym typeface="Roboto"/>
              </a:defRPr>
            </a:lvl3pPr>
            <a:lvl4pPr lvl="3" algn="r" rtl="0">
              <a:spcBef>
                <a:spcPts val="0"/>
              </a:spcBef>
              <a:spcAft>
                <a:spcPts val="0"/>
              </a:spcAft>
              <a:buNone/>
              <a:defRPr>
                <a:solidFill>
                  <a:srgbClr val="FFFFFF"/>
                </a:solidFill>
                <a:latin typeface="Roboto"/>
                <a:ea typeface="Roboto"/>
                <a:cs typeface="Roboto"/>
                <a:sym typeface="Roboto"/>
              </a:defRPr>
            </a:lvl4pPr>
            <a:lvl5pPr lvl="4" algn="r" rtl="0">
              <a:spcBef>
                <a:spcPts val="0"/>
              </a:spcBef>
              <a:spcAft>
                <a:spcPts val="0"/>
              </a:spcAft>
              <a:buNone/>
              <a:defRPr>
                <a:solidFill>
                  <a:srgbClr val="FFFFFF"/>
                </a:solidFill>
                <a:latin typeface="Roboto"/>
                <a:ea typeface="Roboto"/>
                <a:cs typeface="Roboto"/>
                <a:sym typeface="Roboto"/>
              </a:defRPr>
            </a:lvl5pPr>
            <a:lvl6pPr lvl="5" algn="r" rtl="0">
              <a:spcBef>
                <a:spcPts val="0"/>
              </a:spcBef>
              <a:spcAft>
                <a:spcPts val="0"/>
              </a:spcAft>
              <a:buNone/>
              <a:defRPr>
                <a:solidFill>
                  <a:srgbClr val="FFFFFF"/>
                </a:solidFill>
                <a:latin typeface="Roboto"/>
                <a:ea typeface="Roboto"/>
                <a:cs typeface="Roboto"/>
                <a:sym typeface="Roboto"/>
              </a:defRPr>
            </a:lvl6pPr>
            <a:lvl7pPr lvl="6" algn="r" rtl="0">
              <a:spcBef>
                <a:spcPts val="0"/>
              </a:spcBef>
              <a:spcAft>
                <a:spcPts val="0"/>
              </a:spcAft>
              <a:buNone/>
              <a:defRPr>
                <a:solidFill>
                  <a:srgbClr val="FFFFFF"/>
                </a:solidFill>
                <a:latin typeface="Roboto"/>
                <a:ea typeface="Roboto"/>
                <a:cs typeface="Roboto"/>
                <a:sym typeface="Roboto"/>
              </a:defRPr>
            </a:lvl7pPr>
            <a:lvl8pPr lvl="7" algn="r" rtl="0">
              <a:spcBef>
                <a:spcPts val="0"/>
              </a:spcBef>
              <a:spcAft>
                <a:spcPts val="0"/>
              </a:spcAft>
              <a:buNone/>
              <a:defRPr>
                <a:solidFill>
                  <a:srgbClr val="FFFFFF"/>
                </a:solidFill>
                <a:latin typeface="Roboto"/>
                <a:ea typeface="Roboto"/>
                <a:cs typeface="Roboto"/>
                <a:sym typeface="Roboto"/>
              </a:defRPr>
            </a:lvl8pPr>
            <a:lvl9pPr lvl="8" algn="r" rtl="0">
              <a:spcBef>
                <a:spcPts val="0"/>
              </a:spcBef>
              <a:spcAft>
                <a:spcPts val="0"/>
              </a:spcAft>
              <a:buNone/>
              <a:defRPr>
                <a:solidFill>
                  <a:srgbClr val="FFFFFF"/>
                </a:solidFill>
                <a:latin typeface="Roboto"/>
                <a:ea typeface="Roboto"/>
                <a:cs typeface="Roboto"/>
                <a:sym typeface="Roboto"/>
              </a:defRPr>
            </a:lvl9pPr>
          </a:lstStyle>
          <a:p>
            <a:endParaRPr/>
          </a:p>
        </p:txBody>
      </p:sp>
      <p:sp>
        <p:nvSpPr>
          <p:cNvPr id="830" name="Google Shape;830;p64"/>
          <p:cNvSpPr txBox="1">
            <a:spLocks noGrp="1"/>
          </p:cNvSpPr>
          <p:nvPr>
            <p:ph type="subTitle" idx="3"/>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50. Pro Tip">
  <p:cSld name="CUSTOM_17_2_1_2_3_2_1">
    <p:spTree>
      <p:nvGrpSpPr>
        <p:cNvPr id="1" name="Shape 831"/>
        <p:cNvGrpSpPr/>
        <p:nvPr/>
      </p:nvGrpSpPr>
      <p:grpSpPr>
        <a:xfrm>
          <a:off x="0" y="0"/>
          <a:ext cx="0" cy="0"/>
          <a:chOff x="0" y="0"/>
          <a:chExt cx="0" cy="0"/>
        </a:xfrm>
      </p:grpSpPr>
      <p:pic>
        <p:nvPicPr>
          <p:cNvPr id="832" name="Google Shape;832;p65"/>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pic>
        <p:nvPicPr>
          <p:cNvPr id="833" name="Google Shape;833;p65"/>
          <p:cNvPicPr preferRelativeResize="0"/>
          <p:nvPr/>
        </p:nvPicPr>
        <p:blipFill>
          <a:blip r:embed="rId3">
            <a:alphaModFix/>
          </a:blip>
          <a:stretch>
            <a:fillRect/>
          </a:stretch>
        </p:blipFill>
        <p:spPr>
          <a:xfrm>
            <a:off x="3519925" y="637950"/>
            <a:ext cx="1951750" cy="1730500"/>
          </a:xfrm>
          <a:prstGeom prst="rect">
            <a:avLst/>
          </a:prstGeom>
          <a:noFill/>
          <a:ln>
            <a:noFill/>
          </a:ln>
        </p:spPr>
      </p:pic>
      <p:sp>
        <p:nvSpPr>
          <p:cNvPr id="834" name="Google Shape;834;p65"/>
          <p:cNvSpPr txBox="1">
            <a:spLocks noGrp="1"/>
          </p:cNvSpPr>
          <p:nvPr>
            <p:ph type="title"/>
          </p:nvPr>
        </p:nvSpPr>
        <p:spPr>
          <a:xfrm>
            <a:off x="237100" y="3396650"/>
            <a:ext cx="8595300" cy="79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35" name="Google Shape;835;p65"/>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836" name="Google Shape;836;p65"/>
          <p:cNvSpPr txBox="1"/>
          <p:nvPr/>
        </p:nvSpPr>
        <p:spPr>
          <a:xfrm>
            <a:off x="274350" y="2544575"/>
            <a:ext cx="8595300" cy="458400"/>
          </a:xfrm>
          <a:prstGeom prst="rect">
            <a:avLst/>
          </a:prstGeom>
          <a:noFill/>
          <a:ln>
            <a:noFill/>
          </a:ln>
        </p:spPr>
        <p:txBody>
          <a:bodyPr spcFirstLastPara="1" wrap="square" lIns="0" tIns="0" rIns="0" bIns="0" anchor="t" anchorCtr="0">
            <a:noAutofit/>
          </a:bodyPr>
          <a:lstStyle/>
          <a:p>
            <a:pPr marL="0" lvl="0" indent="0" algn="ctr" rtl="0">
              <a:lnSpc>
                <a:spcPct val="110000"/>
              </a:lnSpc>
              <a:spcBef>
                <a:spcPts val="0"/>
              </a:spcBef>
              <a:spcAft>
                <a:spcPts val="0"/>
              </a:spcAft>
              <a:buNone/>
            </a:pPr>
            <a:r>
              <a:rPr lang="en" sz="3600">
                <a:solidFill>
                  <a:srgbClr val="2CC2F2"/>
                </a:solidFill>
                <a:latin typeface="Oswald"/>
                <a:ea typeface="Oswald"/>
                <a:cs typeface="Oswald"/>
                <a:sym typeface="Oswald"/>
              </a:rPr>
              <a:t>Pro Tip:</a:t>
            </a:r>
            <a:endParaRPr sz="3600">
              <a:solidFill>
                <a:srgbClr val="2CC2F2"/>
              </a:solidFill>
              <a:latin typeface="Oswald"/>
              <a:ea typeface="Oswald"/>
              <a:cs typeface="Oswald"/>
              <a:sym typeface="Oswald"/>
            </a:endParaRPr>
          </a:p>
        </p:txBody>
      </p:sp>
      <p:cxnSp>
        <p:nvCxnSpPr>
          <p:cNvPr id="837" name="Google Shape;837;p65"/>
          <p:cNvCxnSpPr/>
          <p:nvPr/>
        </p:nvCxnSpPr>
        <p:spPr>
          <a:xfrm>
            <a:off x="2298900" y="3234725"/>
            <a:ext cx="4546200" cy="0"/>
          </a:xfrm>
          <a:prstGeom prst="straightConnector1">
            <a:avLst/>
          </a:prstGeom>
          <a:noFill/>
          <a:ln w="9525" cap="flat" cmpd="sng">
            <a:solidFill>
              <a:srgbClr val="000000"/>
            </a:solidFill>
            <a:prstDash val="solid"/>
            <a:round/>
            <a:headEnd type="none" w="med" len="med"/>
            <a:tailEnd type="none" w="med" len="med"/>
          </a:ln>
        </p:spPr>
      </p:cxnSp>
      <p:sp>
        <p:nvSpPr>
          <p:cNvPr id="838" name="Google Shape;838;p65"/>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81. Case Study">
  <p:cSld name="CUSTOM_17_2_1_2_3_2_1_1">
    <p:spTree>
      <p:nvGrpSpPr>
        <p:cNvPr id="1" name="Shape 839"/>
        <p:cNvGrpSpPr/>
        <p:nvPr/>
      </p:nvGrpSpPr>
      <p:grpSpPr>
        <a:xfrm>
          <a:off x="0" y="0"/>
          <a:ext cx="0" cy="0"/>
          <a:chOff x="0" y="0"/>
          <a:chExt cx="0" cy="0"/>
        </a:xfrm>
      </p:grpSpPr>
      <p:pic>
        <p:nvPicPr>
          <p:cNvPr id="840" name="Google Shape;840;p66"/>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841" name="Google Shape;841;p66"/>
          <p:cNvSpPr txBox="1">
            <a:spLocks noGrp="1"/>
          </p:cNvSpPr>
          <p:nvPr>
            <p:ph type="title"/>
          </p:nvPr>
        </p:nvSpPr>
        <p:spPr>
          <a:xfrm>
            <a:off x="237100" y="3396650"/>
            <a:ext cx="8595300" cy="79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42" name="Google Shape;842;p66"/>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cxnSp>
        <p:nvCxnSpPr>
          <p:cNvPr id="843" name="Google Shape;843;p66"/>
          <p:cNvCxnSpPr/>
          <p:nvPr/>
        </p:nvCxnSpPr>
        <p:spPr>
          <a:xfrm>
            <a:off x="2298900" y="3234725"/>
            <a:ext cx="4546200" cy="0"/>
          </a:xfrm>
          <a:prstGeom prst="straightConnector1">
            <a:avLst/>
          </a:prstGeom>
          <a:noFill/>
          <a:ln w="9525" cap="flat" cmpd="sng">
            <a:solidFill>
              <a:srgbClr val="000000"/>
            </a:solidFill>
            <a:prstDash val="solid"/>
            <a:round/>
            <a:headEnd type="none" w="med" len="med"/>
            <a:tailEnd type="none" w="med" len="med"/>
          </a:ln>
        </p:spPr>
      </p:cxnSp>
      <p:sp>
        <p:nvSpPr>
          <p:cNvPr id="844" name="Google Shape;844;p66"/>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pic>
        <p:nvPicPr>
          <p:cNvPr id="845" name="Google Shape;845;p66"/>
          <p:cNvPicPr preferRelativeResize="0"/>
          <p:nvPr/>
        </p:nvPicPr>
        <p:blipFill rotWithShape="1">
          <a:blip r:embed="rId3">
            <a:alphaModFix/>
          </a:blip>
          <a:srcRect/>
          <a:stretch/>
        </p:blipFill>
        <p:spPr>
          <a:xfrm>
            <a:off x="3437575" y="785925"/>
            <a:ext cx="2194350" cy="2194350"/>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51. Watch a Video">
  <p:cSld name="CUSTOM_3">
    <p:spTree>
      <p:nvGrpSpPr>
        <p:cNvPr id="1" name="Shape 846"/>
        <p:cNvGrpSpPr/>
        <p:nvPr/>
      </p:nvGrpSpPr>
      <p:grpSpPr>
        <a:xfrm>
          <a:off x="0" y="0"/>
          <a:ext cx="0" cy="0"/>
          <a:chOff x="0" y="0"/>
          <a:chExt cx="0" cy="0"/>
        </a:xfrm>
      </p:grpSpPr>
      <p:pic>
        <p:nvPicPr>
          <p:cNvPr id="847" name="Google Shape;847;p67"/>
          <p:cNvPicPr preferRelativeResize="0"/>
          <p:nvPr/>
        </p:nvPicPr>
        <p:blipFill rotWithShape="1">
          <a:blip r:embed="rId2">
            <a:alphaModFix/>
          </a:blip>
          <a:srcRect/>
          <a:stretch/>
        </p:blipFill>
        <p:spPr>
          <a:xfrm>
            <a:off x="-25" y="-14"/>
            <a:ext cx="9144000" cy="5143513"/>
          </a:xfrm>
          <a:prstGeom prst="rect">
            <a:avLst/>
          </a:prstGeom>
          <a:noFill/>
          <a:ln>
            <a:noFill/>
          </a:ln>
        </p:spPr>
      </p:pic>
      <p:sp>
        <p:nvSpPr>
          <p:cNvPr id="848" name="Google Shape;848;p67"/>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FFFFFF"/>
                </a:solidFill>
              </a:defRPr>
            </a:lvl1pPr>
            <a:lvl2pPr lvl="1" rtl="0">
              <a:buNone/>
              <a:defRPr sz="600">
                <a:solidFill>
                  <a:srgbClr val="FFFFFF"/>
                </a:solidFill>
              </a:defRPr>
            </a:lvl2pPr>
            <a:lvl3pPr lvl="2" rtl="0">
              <a:buNone/>
              <a:defRPr sz="600">
                <a:solidFill>
                  <a:srgbClr val="FFFFFF"/>
                </a:solidFill>
              </a:defRPr>
            </a:lvl3pPr>
            <a:lvl4pPr lvl="3" rtl="0">
              <a:buNone/>
              <a:defRPr sz="600">
                <a:solidFill>
                  <a:srgbClr val="FFFFFF"/>
                </a:solidFill>
              </a:defRPr>
            </a:lvl4pPr>
            <a:lvl5pPr lvl="4" rtl="0">
              <a:buNone/>
              <a:defRPr sz="600">
                <a:solidFill>
                  <a:srgbClr val="FFFFFF"/>
                </a:solidFill>
              </a:defRPr>
            </a:lvl5pPr>
            <a:lvl6pPr lvl="5" rtl="0">
              <a:buNone/>
              <a:defRPr sz="600">
                <a:solidFill>
                  <a:srgbClr val="FFFFFF"/>
                </a:solidFill>
              </a:defRPr>
            </a:lvl6pPr>
            <a:lvl7pPr lvl="6" rtl="0">
              <a:buNone/>
              <a:defRPr sz="600">
                <a:solidFill>
                  <a:srgbClr val="FFFFFF"/>
                </a:solidFill>
              </a:defRPr>
            </a:lvl7pPr>
            <a:lvl8pPr lvl="7" rtl="0">
              <a:buNone/>
              <a:defRPr sz="600">
                <a:solidFill>
                  <a:srgbClr val="FFFFFF"/>
                </a:solidFill>
              </a:defRPr>
            </a:lvl8pPr>
            <a:lvl9pPr lvl="8" rtl="0">
              <a:buNone/>
              <a:defRPr sz="600">
                <a:solidFill>
                  <a:srgbClr val="FFFFFF"/>
                </a:solidFill>
              </a:defRPr>
            </a:lvl9pPr>
          </a:lstStyle>
          <a:p>
            <a:pPr marL="0" lvl="0" indent="0" algn="l" rtl="0">
              <a:spcBef>
                <a:spcPts val="0"/>
              </a:spcBef>
              <a:spcAft>
                <a:spcPts val="0"/>
              </a:spcAft>
              <a:buNone/>
            </a:pPr>
            <a:fld id="{00000000-1234-1234-1234-123412341234}" type="slidenum">
              <a:rPr lang="en"/>
              <a:t>‹#›</a:t>
            </a:fld>
            <a:endParaRPr/>
          </a:p>
        </p:txBody>
      </p:sp>
      <p:sp>
        <p:nvSpPr>
          <p:cNvPr id="849" name="Google Shape;849;p67"/>
          <p:cNvSpPr txBox="1"/>
          <p:nvPr/>
        </p:nvSpPr>
        <p:spPr>
          <a:xfrm>
            <a:off x="1714425" y="2164500"/>
            <a:ext cx="5564700" cy="229800"/>
          </a:xfrm>
          <a:prstGeom prst="rect">
            <a:avLst/>
          </a:prstGeom>
          <a:noFill/>
          <a:ln>
            <a:noFill/>
          </a:ln>
        </p:spPr>
        <p:txBody>
          <a:bodyPr spcFirstLastPara="1" wrap="square" lIns="0" tIns="91425" rIns="0" bIns="91425" anchor="t" anchorCtr="0">
            <a:noAutofit/>
          </a:bodyPr>
          <a:lstStyle/>
          <a:p>
            <a:pPr marL="0" lvl="0" indent="0" algn="ctr" rtl="0">
              <a:lnSpc>
                <a:spcPct val="110000"/>
              </a:lnSpc>
              <a:spcBef>
                <a:spcPts val="0"/>
              </a:spcBef>
              <a:spcAft>
                <a:spcPts val="0"/>
              </a:spcAft>
              <a:buNone/>
            </a:pPr>
            <a:r>
              <a:rPr lang="en" sz="2400">
                <a:latin typeface="Oswald"/>
                <a:ea typeface="Oswald"/>
                <a:cs typeface="Oswald"/>
                <a:sym typeface="Oswald"/>
              </a:rPr>
              <a:t>Time For a Quick Video</a:t>
            </a:r>
            <a:endParaRPr sz="2400">
              <a:latin typeface="Oswald"/>
              <a:ea typeface="Oswald"/>
              <a:cs typeface="Oswald"/>
              <a:sym typeface="Oswald"/>
            </a:endParaRPr>
          </a:p>
        </p:txBody>
      </p:sp>
      <p:cxnSp>
        <p:nvCxnSpPr>
          <p:cNvPr id="850" name="Google Shape;850;p67"/>
          <p:cNvCxnSpPr/>
          <p:nvPr/>
        </p:nvCxnSpPr>
        <p:spPr>
          <a:xfrm>
            <a:off x="2865900" y="2743100"/>
            <a:ext cx="3261900" cy="0"/>
          </a:xfrm>
          <a:prstGeom prst="straightConnector1">
            <a:avLst/>
          </a:prstGeom>
          <a:noFill/>
          <a:ln w="9525" cap="flat" cmpd="sng">
            <a:solidFill>
              <a:srgbClr val="000000"/>
            </a:solidFill>
            <a:prstDash val="solid"/>
            <a:round/>
            <a:headEnd type="none" w="med" len="med"/>
            <a:tailEnd type="none" w="med" len="med"/>
          </a:ln>
        </p:spPr>
      </p:cxnSp>
      <p:sp>
        <p:nvSpPr>
          <p:cNvPr id="851" name="Google Shape;851;p67"/>
          <p:cNvSpPr/>
          <p:nvPr/>
        </p:nvSpPr>
        <p:spPr>
          <a:xfrm>
            <a:off x="3990975" y="969600"/>
            <a:ext cx="1011600" cy="1011600"/>
          </a:xfrm>
          <a:prstGeom prst="ellipse">
            <a:avLst/>
          </a:prstGeom>
          <a:noFill/>
          <a:ln w="19050"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 name="Google Shape;852;p67"/>
          <p:cNvSpPr/>
          <p:nvPr/>
        </p:nvSpPr>
        <p:spPr>
          <a:xfrm rot="-5400000" flipH="1">
            <a:off x="4301173" y="1235738"/>
            <a:ext cx="554225" cy="479325"/>
          </a:xfrm>
          <a:prstGeom prst="flowChartMerge">
            <a:avLst/>
          </a:prstGeom>
          <a:solidFill>
            <a:srgbClr val="FF0000">
              <a:alpha val="715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 name="Google Shape;853;p67"/>
          <p:cNvSpPr txBox="1">
            <a:spLocks noGrp="1"/>
          </p:cNvSpPr>
          <p:nvPr>
            <p:ph type="title"/>
          </p:nvPr>
        </p:nvSpPr>
        <p:spPr>
          <a:xfrm>
            <a:off x="1284925" y="2806275"/>
            <a:ext cx="6548400" cy="7800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2400">
                <a:latin typeface="Oswald Light"/>
                <a:ea typeface="Oswald Light"/>
                <a:cs typeface="Oswald Light"/>
                <a:sym typeface="Oswald Light"/>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53. The End">
  <p:cSld name="CUSTOM_7">
    <p:spTree>
      <p:nvGrpSpPr>
        <p:cNvPr id="1" name="Shape 854"/>
        <p:cNvGrpSpPr/>
        <p:nvPr/>
      </p:nvGrpSpPr>
      <p:grpSpPr>
        <a:xfrm>
          <a:off x="0" y="0"/>
          <a:ext cx="0" cy="0"/>
          <a:chOff x="0" y="0"/>
          <a:chExt cx="0" cy="0"/>
        </a:xfrm>
      </p:grpSpPr>
      <p:pic>
        <p:nvPicPr>
          <p:cNvPr id="855" name="Google Shape;855;p68"/>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856" name="Google Shape;856;p68"/>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t>‹#›</a:t>
            </a:fld>
            <a:endParaRPr sz="600"/>
          </a:p>
        </p:txBody>
      </p:sp>
      <p:sp>
        <p:nvSpPr>
          <p:cNvPr id="857" name="Google Shape;857;p68"/>
          <p:cNvSpPr txBox="1"/>
          <p:nvPr/>
        </p:nvSpPr>
        <p:spPr>
          <a:xfrm>
            <a:off x="-12300" y="4916650"/>
            <a:ext cx="7971900" cy="226800"/>
          </a:xfrm>
          <a:prstGeom prst="rect">
            <a:avLst/>
          </a:prstGeom>
          <a:noFill/>
          <a:ln>
            <a:noFill/>
          </a:ln>
        </p:spPr>
        <p:txBody>
          <a:bodyPr spcFirstLastPara="1" wrap="square" lIns="274300" tIns="45700" rIns="0" bIns="0" anchor="t" anchorCtr="0">
            <a:noAutofit/>
          </a:bodyPr>
          <a:lstStyle/>
          <a:p>
            <a:pPr marL="0" lvl="0" indent="0" algn="l" rtl="0">
              <a:spcBef>
                <a:spcPts val="0"/>
              </a:spcBef>
              <a:spcAft>
                <a:spcPts val="0"/>
              </a:spcAft>
              <a:buNone/>
            </a:pPr>
            <a:endParaRPr sz="700"/>
          </a:p>
        </p:txBody>
      </p:sp>
      <p:pic>
        <p:nvPicPr>
          <p:cNvPr id="858" name="Google Shape;858;p68"/>
          <p:cNvPicPr preferRelativeResize="0"/>
          <p:nvPr/>
        </p:nvPicPr>
        <p:blipFill>
          <a:blip r:embed="rId3">
            <a:alphaModFix/>
          </a:blip>
          <a:stretch>
            <a:fillRect/>
          </a:stretch>
        </p:blipFill>
        <p:spPr>
          <a:xfrm>
            <a:off x="2048599" y="496138"/>
            <a:ext cx="5046801" cy="4151226"/>
          </a:xfrm>
          <a:prstGeom prst="rect">
            <a:avLst/>
          </a:prstGeom>
          <a:noFill/>
          <a:ln>
            <a:noFill/>
          </a:ln>
          <a:effectLst>
            <a:outerShdw blurRad="57150" dist="19050" dir="5400000" algn="bl" rotWithShape="0">
              <a:srgbClr val="000000">
                <a:alpha val="50000"/>
              </a:srgbClr>
            </a:outerShdw>
          </a:effectLst>
        </p:spPr>
      </p:pic>
      <p:sp>
        <p:nvSpPr>
          <p:cNvPr id="859" name="Google Shape;859;p68"/>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74. Next Class">
  <p:cSld name="CUSTOM_2_3_1_1_1_1_1_2_1_2_1_1_1_1_1_4_2_1">
    <p:spTree>
      <p:nvGrpSpPr>
        <p:cNvPr id="1" name="Shape 860"/>
        <p:cNvGrpSpPr/>
        <p:nvPr/>
      </p:nvGrpSpPr>
      <p:grpSpPr>
        <a:xfrm>
          <a:off x="0" y="0"/>
          <a:ext cx="0" cy="0"/>
          <a:chOff x="0" y="0"/>
          <a:chExt cx="0" cy="0"/>
        </a:xfrm>
      </p:grpSpPr>
      <p:pic>
        <p:nvPicPr>
          <p:cNvPr id="861" name="Google Shape;861;p69"/>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862" name="Google Shape;862;p69"/>
          <p:cNvSpPr txBox="1">
            <a:spLocks noGrp="1"/>
          </p:cNvSpPr>
          <p:nvPr>
            <p:ph type="sldNum" idx="12"/>
          </p:nvPr>
        </p:nvSpPr>
        <p:spPr>
          <a:xfrm>
            <a:off x="8607775" y="4957200"/>
            <a:ext cx="261900" cy="105600"/>
          </a:xfrm>
          <a:prstGeom prst="rect">
            <a:avLst/>
          </a:prstGeom>
          <a:noFill/>
          <a:ln>
            <a:noFill/>
          </a:ln>
        </p:spPr>
        <p:txBody>
          <a:bodyPr spcFirstLastPara="1" wrap="square" lIns="0" tIns="0" rIns="0" bIns="91425" anchor="t" anchorCtr="0">
            <a:noAutofit/>
          </a:bodyPr>
          <a:lstStyle>
            <a:lvl1pPr lvl="0" rtl="0">
              <a:buNone/>
              <a:defRPr sz="600">
                <a:solidFill>
                  <a:srgbClr val="000000"/>
                </a:solidFill>
              </a:defRPr>
            </a:lvl1pPr>
            <a:lvl2pPr lvl="1" rtl="0">
              <a:buNone/>
              <a:defRPr sz="600">
                <a:solidFill>
                  <a:srgbClr val="000000"/>
                </a:solidFill>
              </a:defRPr>
            </a:lvl2pPr>
            <a:lvl3pPr lvl="2" rtl="0">
              <a:buNone/>
              <a:defRPr sz="600">
                <a:solidFill>
                  <a:srgbClr val="000000"/>
                </a:solidFill>
              </a:defRPr>
            </a:lvl3pPr>
            <a:lvl4pPr lvl="3" rtl="0">
              <a:buNone/>
              <a:defRPr sz="600">
                <a:solidFill>
                  <a:srgbClr val="000000"/>
                </a:solidFill>
              </a:defRPr>
            </a:lvl4pPr>
            <a:lvl5pPr lvl="4" rtl="0">
              <a:buNone/>
              <a:defRPr sz="600">
                <a:solidFill>
                  <a:srgbClr val="000000"/>
                </a:solidFill>
              </a:defRPr>
            </a:lvl5pPr>
            <a:lvl6pPr lvl="5" rtl="0">
              <a:buNone/>
              <a:defRPr sz="600">
                <a:solidFill>
                  <a:srgbClr val="000000"/>
                </a:solidFill>
              </a:defRPr>
            </a:lvl6pPr>
            <a:lvl7pPr lvl="6" rtl="0">
              <a:buNone/>
              <a:defRPr sz="600">
                <a:solidFill>
                  <a:srgbClr val="000000"/>
                </a:solidFill>
              </a:defRPr>
            </a:lvl7pPr>
            <a:lvl8pPr lvl="7" rtl="0">
              <a:buNone/>
              <a:defRPr sz="600">
                <a:solidFill>
                  <a:srgbClr val="000000"/>
                </a:solidFill>
              </a:defRPr>
            </a:lvl8pPr>
            <a:lvl9pPr lvl="8" rtl="0">
              <a:buNone/>
              <a:defRPr sz="600">
                <a:solidFill>
                  <a:srgbClr val="000000"/>
                </a:solidFill>
              </a:defRPr>
            </a:lvl9pPr>
          </a:lstStyle>
          <a:p>
            <a:pPr marL="0" lvl="0" indent="0" algn="l" rtl="0">
              <a:spcBef>
                <a:spcPts val="0"/>
              </a:spcBef>
              <a:spcAft>
                <a:spcPts val="0"/>
              </a:spcAft>
              <a:buNone/>
            </a:pPr>
            <a:fld id="{00000000-1234-1234-1234-123412341234}" type="slidenum">
              <a:rPr lang="en"/>
              <a:t>‹#›</a:t>
            </a:fld>
            <a:endParaRPr/>
          </a:p>
        </p:txBody>
      </p:sp>
      <p:sp>
        <p:nvSpPr>
          <p:cNvPr id="863" name="Google Shape;863;p69"/>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cxnSp>
        <p:nvCxnSpPr>
          <p:cNvPr id="864" name="Google Shape;864;p69"/>
          <p:cNvCxnSpPr/>
          <p:nvPr/>
        </p:nvCxnSpPr>
        <p:spPr>
          <a:xfrm>
            <a:off x="274320" y="4906455"/>
            <a:ext cx="8595600" cy="10200"/>
          </a:xfrm>
          <a:prstGeom prst="straightConnector1">
            <a:avLst/>
          </a:prstGeom>
          <a:noFill/>
          <a:ln w="9525" cap="flat" cmpd="sng">
            <a:solidFill>
              <a:srgbClr val="A9B7C0"/>
            </a:solidFill>
            <a:prstDash val="solid"/>
            <a:round/>
            <a:headEnd type="none" w="med" len="med"/>
            <a:tailEnd type="none" w="med" len="med"/>
          </a:ln>
        </p:spPr>
      </p:cxnSp>
      <p:grpSp>
        <p:nvGrpSpPr>
          <p:cNvPr id="865" name="Google Shape;865;p69"/>
          <p:cNvGrpSpPr/>
          <p:nvPr/>
        </p:nvGrpSpPr>
        <p:grpSpPr>
          <a:xfrm>
            <a:off x="4167150" y="1202575"/>
            <a:ext cx="809700" cy="809700"/>
            <a:chOff x="1457325" y="1219200"/>
            <a:chExt cx="809700" cy="809700"/>
          </a:xfrm>
        </p:grpSpPr>
        <p:sp>
          <p:nvSpPr>
            <p:cNvPr id="866" name="Google Shape;866;p69"/>
            <p:cNvSpPr/>
            <p:nvPr/>
          </p:nvSpPr>
          <p:spPr>
            <a:xfrm>
              <a:off x="1457325" y="1219200"/>
              <a:ext cx="809700" cy="809700"/>
            </a:xfrm>
            <a:prstGeom prst="ellipse">
              <a:avLst/>
            </a:prstGeom>
            <a:solidFill>
              <a:srgbClr val="E5147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69"/>
            <p:cNvSpPr/>
            <p:nvPr/>
          </p:nvSpPr>
          <p:spPr>
            <a:xfrm>
              <a:off x="1547875" y="1378513"/>
              <a:ext cx="628599" cy="491082"/>
            </a:xfrm>
            <a:custGeom>
              <a:avLst/>
              <a:gdLst/>
              <a:ahLst/>
              <a:cxnLst/>
              <a:rect l="l" t="t" r="r" b="b"/>
              <a:pathLst>
                <a:path w="267489" h="208971" extrusionOk="0">
                  <a:moveTo>
                    <a:pt x="163598" y="0"/>
                  </a:moveTo>
                  <a:cubicBezTo>
                    <a:pt x="158256" y="0"/>
                    <a:pt x="152897" y="2019"/>
                    <a:pt x="148784" y="6031"/>
                  </a:cubicBezTo>
                  <a:cubicBezTo>
                    <a:pt x="140709" y="14107"/>
                    <a:pt x="140507" y="27229"/>
                    <a:pt x="148582" y="35506"/>
                  </a:cubicBezTo>
                  <a:lnTo>
                    <a:pt x="196427" y="83553"/>
                  </a:lnTo>
                  <a:lnTo>
                    <a:pt x="20793" y="83553"/>
                  </a:lnTo>
                  <a:cubicBezTo>
                    <a:pt x="9286" y="83553"/>
                    <a:pt x="0" y="92839"/>
                    <a:pt x="0" y="104346"/>
                  </a:cubicBezTo>
                  <a:cubicBezTo>
                    <a:pt x="0" y="115853"/>
                    <a:pt x="9286" y="125140"/>
                    <a:pt x="20793" y="125140"/>
                  </a:cubicBezTo>
                  <a:lnTo>
                    <a:pt x="196427" y="125140"/>
                  </a:lnTo>
                  <a:lnTo>
                    <a:pt x="148582" y="173187"/>
                  </a:lnTo>
                  <a:cubicBezTo>
                    <a:pt x="140305" y="181262"/>
                    <a:pt x="140103" y="194586"/>
                    <a:pt x="148380" y="202863"/>
                  </a:cubicBezTo>
                  <a:cubicBezTo>
                    <a:pt x="152468" y="206951"/>
                    <a:pt x="157788" y="208971"/>
                    <a:pt x="163097" y="208971"/>
                  </a:cubicBezTo>
                  <a:cubicBezTo>
                    <a:pt x="168538" y="208971"/>
                    <a:pt x="173970" y="206850"/>
                    <a:pt x="178056" y="202661"/>
                  </a:cubicBezTo>
                  <a:lnTo>
                    <a:pt x="261432" y="119285"/>
                  </a:lnTo>
                  <a:cubicBezTo>
                    <a:pt x="262240" y="118276"/>
                    <a:pt x="263047" y="117266"/>
                    <a:pt x="263855" y="116055"/>
                  </a:cubicBezTo>
                  <a:cubicBezTo>
                    <a:pt x="263855" y="116055"/>
                    <a:pt x="263855" y="116055"/>
                    <a:pt x="263855" y="115853"/>
                  </a:cubicBezTo>
                  <a:cubicBezTo>
                    <a:pt x="264662" y="114642"/>
                    <a:pt x="265470" y="113431"/>
                    <a:pt x="266075" y="112220"/>
                  </a:cubicBezTo>
                  <a:cubicBezTo>
                    <a:pt x="266075" y="112018"/>
                    <a:pt x="266075" y="112018"/>
                    <a:pt x="266075" y="111816"/>
                  </a:cubicBezTo>
                  <a:cubicBezTo>
                    <a:pt x="266479" y="110806"/>
                    <a:pt x="266883" y="109595"/>
                    <a:pt x="267085" y="108182"/>
                  </a:cubicBezTo>
                  <a:lnTo>
                    <a:pt x="267085" y="107980"/>
                  </a:lnTo>
                  <a:cubicBezTo>
                    <a:pt x="267488" y="105558"/>
                    <a:pt x="267488" y="102933"/>
                    <a:pt x="267085" y="100511"/>
                  </a:cubicBezTo>
                  <a:lnTo>
                    <a:pt x="267085" y="100309"/>
                  </a:lnTo>
                  <a:cubicBezTo>
                    <a:pt x="266883" y="99097"/>
                    <a:pt x="266479" y="97886"/>
                    <a:pt x="266075" y="96675"/>
                  </a:cubicBezTo>
                  <a:cubicBezTo>
                    <a:pt x="266075" y="96473"/>
                    <a:pt x="266075" y="96473"/>
                    <a:pt x="266075" y="96473"/>
                  </a:cubicBezTo>
                  <a:cubicBezTo>
                    <a:pt x="265470" y="95262"/>
                    <a:pt x="264864" y="94050"/>
                    <a:pt x="264258" y="93041"/>
                  </a:cubicBezTo>
                  <a:cubicBezTo>
                    <a:pt x="264258" y="93041"/>
                    <a:pt x="264258" y="92839"/>
                    <a:pt x="264258" y="92839"/>
                  </a:cubicBezTo>
                  <a:cubicBezTo>
                    <a:pt x="263451" y="91628"/>
                    <a:pt x="262643" y="90619"/>
                    <a:pt x="261634" y="89609"/>
                  </a:cubicBezTo>
                  <a:lnTo>
                    <a:pt x="178460" y="6233"/>
                  </a:lnTo>
                  <a:cubicBezTo>
                    <a:pt x="174398" y="2069"/>
                    <a:pt x="169007" y="0"/>
                    <a:pt x="16359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 name="Google Shape;868;p69"/>
          <p:cNvSpPr txBox="1">
            <a:spLocks noGrp="1"/>
          </p:cNvSpPr>
          <p:nvPr>
            <p:ph type="title"/>
          </p:nvPr>
        </p:nvSpPr>
        <p:spPr>
          <a:xfrm>
            <a:off x="274325" y="2886325"/>
            <a:ext cx="8595300" cy="7923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None/>
              <a:defRPr sz="3600">
                <a:solidFill>
                  <a:srgbClr val="FFFFFF"/>
                </a:solidFill>
                <a:latin typeface="Oswald"/>
                <a:ea typeface="Oswald"/>
                <a:cs typeface="Oswald"/>
                <a:sym typeface="Oswald"/>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sp>
        <p:nvSpPr>
          <p:cNvPr id="869" name="Google Shape;869;p69"/>
          <p:cNvSpPr txBox="1"/>
          <p:nvPr/>
        </p:nvSpPr>
        <p:spPr>
          <a:xfrm>
            <a:off x="-100" y="2088475"/>
            <a:ext cx="9144000" cy="738900"/>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600"/>
              </a:spcAft>
              <a:buNone/>
            </a:pPr>
            <a:r>
              <a:rPr lang="en" sz="3600">
                <a:solidFill>
                  <a:schemeClr val="lt1"/>
                </a:solidFill>
                <a:latin typeface="Oswald"/>
                <a:ea typeface="Oswald"/>
                <a:cs typeface="Oswald"/>
                <a:sym typeface="Oswald"/>
              </a:rPr>
              <a:t>Next Class</a:t>
            </a:r>
            <a:endParaRPr>
              <a:solidFill>
                <a:schemeClr val="dk1"/>
              </a:solidFill>
            </a:endParaRPr>
          </a:p>
        </p:txBody>
      </p:sp>
    </p:spTree>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75. Activity Everyone DO">
  <p:cSld name="CUSTOM_2_3_1_1_3_1_1_2_1_1_1_2_3_1_1_1">
    <p:spTree>
      <p:nvGrpSpPr>
        <p:cNvPr id="1" name="Shape 870"/>
        <p:cNvGrpSpPr/>
        <p:nvPr/>
      </p:nvGrpSpPr>
      <p:grpSpPr>
        <a:xfrm>
          <a:off x="0" y="0"/>
          <a:ext cx="0" cy="0"/>
          <a:chOff x="0" y="0"/>
          <a:chExt cx="0" cy="0"/>
        </a:xfrm>
      </p:grpSpPr>
      <p:pic>
        <p:nvPicPr>
          <p:cNvPr id="871" name="Google Shape;871;p70"/>
          <p:cNvPicPr preferRelativeResize="0"/>
          <p:nvPr/>
        </p:nvPicPr>
        <p:blipFill rotWithShape="1">
          <a:blip r:embed="rId2">
            <a:alphaModFix/>
          </a:blip>
          <a:srcRect t="2489" b="2498"/>
          <a:stretch/>
        </p:blipFill>
        <p:spPr>
          <a:xfrm>
            <a:off x="274320" y="274881"/>
            <a:ext cx="8595360" cy="4593742"/>
          </a:xfrm>
          <a:prstGeom prst="rect">
            <a:avLst/>
          </a:prstGeom>
          <a:noFill/>
          <a:ln>
            <a:noFill/>
          </a:ln>
        </p:spPr>
      </p:pic>
      <p:sp>
        <p:nvSpPr>
          <p:cNvPr id="872" name="Google Shape;872;p70"/>
          <p:cNvSpPr txBox="1">
            <a:spLocks noGrp="1"/>
          </p:cNvSpPr>
          <p:nvPr>
            <p:ph type="title"/>
          </p:nvPr>
        </p:nvSpPr>
        <p:spPr>
          <a:xfrm>
            <a:off x="-101100" y="4408125"/>
            <a:ext cx="8970300" cy="537000"/>
          </a:xfrm>
          <a:prstGeom prst="rect">
            <a:avLst/>
          </a:prstGeom>
          <a:noFill/>
          <a:ln>
            <a:noFill/>
          </a:ln>
        </p:spPr>
        <p:txBody>
          <a:bodyPr spcFirstLastPara="1" wrap="square" lIns="457200" tIns="9125" rIns="274300" bIns="0" anchor="t" anchorCtr="0">
            <a:noAutofit/>
          </a:bodyPr>
          <a:lstStyle>
            <a:lvl1pPr lvl="0" algn="r" rtl="0">
              <a:spcBef>
                <a:spcPts val="0"/>
              </a:spcBef>
              <a:spcAft>
                <a:spcPts val="0"/>
              </a:spcAft>
              <a:buNone/>
              <a:defRPr sz="1800">
                <a:solidFill>
                  <a:srgbClr val="FFFFFF"/>
                </a:solidFill>
                <a:latin typeface="Oswald"/>
                <a:ea typeface="Oswald"/>
                <a:cs typeface="Oswald"/>
                <a:sym typeface="Oswald"/>
              </a:defRPr>
            </a:lvl1pPr>
            <a:lvl2pPr lvl="1" rtl="0">
              <a:spcBef>
                <a:spcPts val="0"/>
              </a:spcBef>
              <a:spcAft>
                <a:spcPts val="0"/>
              </a:spcAft>
              <a:buNone/>
              <a:defRPr/>
            </a:lvl2pPr>
            <a:lvl3pPr lvl="2" rtl="0">
              <a:spcBef>
                <a:spcPts val="0"/>
              </a:spcBef>
              <a:spcAft>
                <a:spcPts val="0"/>
              </a:spcAft>
              <a:buNone/>
              <a:defRPr/>
            </a:lvl3pPr>
            <a:lvl4pPr lvl="3" rtl="0">
              <a:spcBef>
                <a:spcPts val="0"/>
              </a:spcBef>
              <a:spcAft>
                <a:spcPts val="0"/>
              </a:spcAft>
              <a:buNone/>
              <a:defRPr/>
            </a:lvl4pPr>
            <a:lvl5pPr lvl="4" rtl="0">
              <a:spcBef>
                <a:spcPts val="0"/>
              </a:spcBef>
              <a:spcAft>
                <a:spcPts val="0"/>
              </a:spcAft>
              <a:buNone/>
              <a:defRPr/>
            </a:lvl5pPr>
            <a:lvl6pPr lvl="5" rtl="0">
              <a:spcBef>
                <a:spcPts val="0"/>
              </a:spcBef>
              <a:spcAft>
                <a:spcPts val="0"/>
              </a:spcAft>
              <a:buNone/>
              <a:defRPr/>
            </a:lvl6pPr>
            <a:lvl7pPr lvl="6" rtl="0">
              <a:spcBef>
                <a:spcPts val="0"/>
              </a:spcBef>
              <a:spcAft>
                <a:spcPts val="0"/>
              </a:spcAft>
              <a:buNone/>
              <a:defRPr/>
            </a:lvl7pPr>
            <a:lvl8pPr lvl="7" rtl="0">
              <a:spcBef>
                <a:spcPts val="0"/>
              </a:spcBef>
              <a:spcAft>
                <a:spcPts val="0"/>
              </a:spcAft>
              <a:buNone/>
              <a:defRPr/>
            </a:lvl8pPr>
            <a:lvl9pPr lvl="8" rtl="0">
              <a:spcBef>
                <a:spcPts val="0"/>
              </a:spcBef>
              <a:spcAft>
                <a:spcPts val="0"/>
              </a:spcAft>
              <a:buNone/>
              <a:defRPr/>
            </a:lvl9pPr>
          </a:lstStyle>
          <a:p>
            <a:endParaRPr/>
          </a:p>
        </p:txBody>
      </p:sp>
      <p:sp>
        <p:nvSpPr>
          <p:cNvPr id="873" name="Google Shape;873;p70"/>
          <p:cNvSpPr txBox="1"/>
          <p:nvPr/>
        </p:nvSpPr>
        <p:spPr>
          <a:xfrm>
            <a:off x="274325" y="3943225"/>
            <a:ext cx="8424300" cy="330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800">
                <a:solidFill>
                  <a:srgbClr val="FFFFFF"/>
                </a:solidFill>
                <a:latin typeface="Oswald"/>
                <a:ea typeface="Oswald"/>
                <a:cs typeface="Oswald"/>
                <a:sym typeface="Oswald"/>
              </a:rPr>
              <a:t>Suggested Time:</a:t>
            </a:r>
            <a:endParaRPr sz="1800">
              <a:solidFill>
                <a:srgbClr val="FFFFFF"/>
              </a:solidFill>
              <a:latin typeface="Oswald"/>
              <a:ea typeface="Oswald"/>
              <a:cs typeface="Oswald"/>
              <a:sym typeface="Oswald"/>
            </a:endParaRPr>
          </a:p>
        </p:txBody>
      </p:sp>
      <p:sp>
        <p:nvSpPr>
          <p:cNvPr id="874" name="Google Shape;874;p70"/>
          <p:cNvSpPr txBox="1">
            <a:spLocks noGrp="1"/>
          </p:cNvSpPr>
          <p:nvPr>
            <p:ph type="title" idx="2"/>
          </p:nvPr>
        </p:nvSpPr>
        <p:spPr>
          <a:xfrm>
            <a:off x="274325" y="2619925"/>
            <a:ext cx="8595300" cy="537000"/>
          </a:xfrm>
          <a:prstGeom prst="rect">
            <a:avLst/>
          </a:prstGeom>
          <a:noFill/>
          <a:ln>
            <a:noFill/>
          </a:ln>
        </p:spPr>
        <p:txBody>
          <a:bodyPr spcFirstLastPara="1" wrap="square" lIns="0" tIns="0" rIns="0" bIns="0" anchor="t" anchorCtr="0">
            <a:noAutofit/>
          </a:bodyPr>
          <a:lstStyle>
            <a:lvl1pPr lvl="0" algn="ctr" rtl="0">
              <a:spcBef>
                <a:spcPts val="0"/>
              </a:spcBef>
              <a:spcAft>
                <a:spcPts val="0"/>
              </a:spcAft>
              <a:buNone/>
              <a:defRPr sz="3500">
                <a:solidFill>
                  <a:srgbClr val="FFFFFF"/>
                </a:solidFill>
                <a:latin typeface="Oswald Light"/>
                <a:ea typeface="Oswald Light"/>
                <a:cs typeface="Oswald Light"/>
                <a:sym typeface="Oswald Light"/>
              </a:defRPr>
            </a:lvl1pPr>
            <a:lvl2pPr lvl="1" algn="ctr" rtl="0">
              <a:spcBef>
                <a:spcPts val="0"/>
              </a:spcBef>
              <a:spcAft>
                <a:spcPts val="0"/>
              </a:spcAft>
              <a:buNone/>
              <a:defRPr/>
            </a:lvl2pPr>
            <a:lvl3pPr lvl="2" algn="ctr" rtl="0">
              <a:spcBef>
                <a:spcPts val="0"/>
              </a:spcBef>
              <a:spcAft>
                <a:spcPts val="0"/>
              </a:spcAft>
              <a:buNone/>
              <a:defRPr/>
            </a:lvl3pPr>
            <a:lvl4pPr lvl="3" algn="ctr" rtl="0">
              <a:spcBef>
                <a:spcPts val="0"/>
              </a:spcBef>
              <a:spcAft>
                <a:spcPts val="0"/>
              </a:spcAft>
              <a:buNone/>
              <a:defRPr/>
            </a:lvl4pPr>
            <a:lvl5pPr lvl="4" algn="ctr" rtl="0">
              <a:spcBef>
                <a:spcPts val="0"/>
              </a:spcBef>
              <a:spcAft>
                <a:spcPts val="0"/>
              </a:spcAft>
              <a:buNone/>
              <a:defRPr/>
            </a:lvl5pPr>
            <a:lvl6pPr lvl="5" algn="ctr" rtl="0">
              <a:spcBef>
                <a:spcPts val="0"/>
              </a:spcBef>
              <a:spcAft>
                <a:spcPts val="0"/>
              </a:spcAft>
              <a:buNone/>
              <a:defRPr/>
            </a:lvl6pPr>
            <a:lvl7pPr lvl="6" algn="ctr" rtl="0">
              <a:spcBef>
                <a:spcPts val="0"/>
              </a:spcBef>
              <a:spcAft>
                <a:spcPts val="0"/>
              </a:spcAft>
              <a:buNone/>
              <a:defRPr/>
            </a:lvl7pPr>
            <a:lvl8pPr lvl="7" algn="ctr" rtl="0">
              <a:spcBef>
                <a:spcPts val="0"/>
              </a:spcBef>
              <a:spcAft>
                <a:spcPts val="0"/>
              </a:spcAft>
              <a:buNone/>
              <a:defRPr/>
            </a:lvl8pPr>
            <a:lvl9pPr lvl="8" algn="ctr" rtl="0">
              <a:spcBef>
                <a:spcPts val="0"/>
              </a:spcBef>
              <a:spcAft>
                <a:spcPts val="0"/>
              </a:spcAft>
              <a:buNone/>
              <a:defRPr/>
            </a:lvl9pPr>
          </a:lstStyle>
          <a:p>
            <a:endParaRPr/>
          </a:p>
        </p:txBody>
      </p:sp>
      <p:cxnSp>
        <p:nvCxnSpPr>
          <p:cNvPr id="875" name="Google Shape;875;p70"/>
          <p:cNvCxnSpPr/>
          <p:nvPr/>
        </p:nvCxnSpPr>
        <p:spPr>
          <a:xfrm>
            <a:off x="509975" y="4347550"/>
            <a:ext cx="8097900" cy="0"/>
          </a:xfrm>
          <a:prstGeom prst="straightConnector1">
            <a:avLst/>
          </a:prstGeom>
          <a:noFill/>
          <a:ln w="9525" cap="flat" cmpd="sng">
            <a:solidFill>
              <a:srgbClr val="FFFFFF"/>
            </a:solidFill>
            <a:prstDash val="solid"/>
            <a:round/>
            <a:headEnd type="none" w="med" len="med"/>
            <a:tailEnd type="none" w="med" len="med"/>
          </a:ln>
        </p:spPr>
      </p:cxnSp>
      <p:sp>
        <p:nvSpPr>
          <p:cNvPr id="876" name="Google Shape;876;p70"/>
          <p:cNvSpPr txBox="1">
            <a:spLocks noGrp="1"/>
          </p:cNvSpPr>
          <p:nvPr>
            <p:ph type="subTitle" idx="1"/>
          </p:nvPr>
        </p:nvSpPr>
        <p:spPr>
          <a:xfrm>
            <a:off x="-12300" y="4916650"/>
            <a:ext cx="7971900" cy="226800"/>
          </a:xfrm>
          <a:prstGeom prst="rect">
            <a:avLst/>
          </a:prstGeom>
          <a:noFill/>
          <a:ln>
            <a:noFill/>
          </a:ln>
        </p:spPr>
        <p:txBody>
          <a:bodyPr spcFirstLastPara="1" wrap="square" lIns="274300" tIns="45700" rIns="0" bIns="0" anchor="t" anchorCtr="0">
            <a:noAutofit/>
          </a:bodyPr>
          <a:lstStyle>
            <a:lvl1pPr lvl="0" rtl="0">
              <a:spcBef>
                <a:spcPts val="0"/>
              </a:spcBef>
              <a:spcAft>
                <a:spcPts val="0"/>
              </a:spcAft>
              <a:buNone/>
              <a:defRPr sz="700">
                <a:latin typeface="Roboto"/>
                <a:ea typeface="Roboto"/>
                <a:cs typeface="Roboto"/>
                <a:sym typeface="Roboto"/>
              </a:defRPr>
            </a:lvl1pPr>
            <a:lvl2pPr lvl="1" rtl="0">
              <a:spcBef>
                <a:spcPts val="0"/>
              </a:spcBef>
              <a:spcAft>
                <a:spcPts val="0"/>
              </a:spcAft>
              <a:buNone/>
              <a:defRPr>
                <a:latin typeface="Roboto"/>
                <a:ea typeface="Roboto"/>
                <a:cs typeface="Roboto"/>
                <a:sym typeface="Roboto"/>
              </a:defRPr>
            </a:lvl2pPr>
            <a:lvl3pPr lvl="2" rtl="0">
              <a:spcBef>
                <a:spcPts val="0"/>
              </a:spcBef>
              <a:spcAft>
                <a:spcPts val="0"/>
              </a:spcAft>
              <a:buNone/>
              <a:defRPr>
                <a:latin typeface="Roboto"/>
                <a:ea typeface="Roboto"/>
                <a:cs typeface="Roboto"/>
                <a:sym typeface="Roboto"/>
              </a:defRPr>
            </a:lvl3pPr>
            <a:lvl4pPr lvl="3" rtl="0">
              <a:spcBef>
                <a:spcPts val="0"/>
              </a:spcBef>
              <a:spcAft>
                <a:spcPts val="0"/>
              </a:spcAft>
              <a:buNone/>
              <a:defRPr>
                <a:latin typeface="Roboto"/>
                <a:ea typeface="Roboto"/>
                <a:cs typeface="Roboto"/>
                <a:sym typeface="Roboto"/>
              </a:defRPr>
            </a:lvl4pPr>
            <a:lvl5pPr lvl="4" rtl="0">
              <a:spcBef>
                <a:spcPts val="0"/>
              </a:spcBef>
              <a:spcAft>
                <a:spcPts val="0"/>
              </a:spcAft>
              <a:buNone/>
              <a:defRPr>
                <a:latin typeface="Roboto"/>
                <a:ea typeface="Roboto"/>
                <a:cs typeface="Roboto"/>
                <a:sym typeface="Roboto"/>
              </a:defRPr>
            </a:lvl5pPr>
            <a:lvl6pPr lvl="5" rtl="0">
              <a:spcBef>
                <a:spcPts val="0"/>
              </a:spcBef>
              <a:spcAft>
                <a:spcPts val="0"/>
              </a:spcAft>
              <a:buNone/>
              <a:defRPr>
                <a:latin typeface="Roboto"/>
                <a:ea typeface="Roboto"/>
                <a:cs typeface="Roboto"/>
                <a:sym typeface="Roboto"/>
              </a:defRPr>
            </a:lvl6pPr>
            <a:lvl7pPr lvl="6" rtl="0">
              <a:spcBef>
                <a:spcPts val="0"/>
              </a:spcBef>
              <a:spcAft>
                <a:spcPts val="0"/>
              </a:spcAft>
              <a:buNone/>
              <a:defRPr>
                <a:latin typeface="Roboto"/>
                <a:ea typeface="Roboto"/>
                <a:cs typeface="Roboto"/>
                <a:sym typeface="Roboto"/>
              </a:defRPr>
            </a:lvl7pPr>
            <a:lvl8pPr lvl="7" rtl="0">
              <a:spcBef>
                <a:spcPts val="0"/>
              </a:spcBef>
              <a:spcAft>
                <a:spcPts val="0"/>
              </a:spcAft>
              <a:buNone/>
              <a:defRPr>
                <a:latin typeface="Roboto"/>
                <a:ea typeface="Roboto"/>
                <a:cs typeface="Roboto"/>
                <a:sym typeface="Roboto"/>
              </a:defRPr>
            </a:lvl8pPr>
            <a:lvl9pPr lvl="8" rtl="0">
              <a:spcBef>
                <a:spcPts val="0"/>
              </a:spcBef>
              <a:spcAft>
                <a:spcPts val="0"/>
              </a:spcAft>
              <a:buNone/>
              <a:defRPr>
                <a:latin typeface="Roboto"/>
                <a:ea typeface="Roboto"/>
                <a:cs typeface="Roboto"/>
                <a:sym typeface="Roboto"/>
              </a:defRPr>
            </a:lvl9pPr>
          </a:lstStyle>
          <a:p>
            <a:endParaRPr/>
          </a:p>
        </p:txBody>
      </p:sp>
      <p:pic>
        <p:nvPicPr>
          <p:cNvPr id="877" name="Google Shape;877;p70"/>
          <p:cNvPicPr preferRelativeResize="0"/>
          <p:nvPr/>
        </p:nvPicPr>
        <p:blipFill>
          <a:blip r:embed="rId3">
            <a:alphaModFix/>
          </a:blip>
          <a:stretch>
            <a:fillRect/>
          </a:stretch>
        </p:blipFill>
        <p:spPr>
          <a:xfrm>
            <a:off x="3662050" y="590600"/>
            <a:ext cx="1819900" cy="1926400"/>
          </a:xfrm>
          <a:prstGeom prst="rect">
            <a:avLst/>
          </a:prstGeom>
          <a:noFill/>
          <a:ln>
            <a:noFill/>
          </a:ln>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2"/>
        <p:cNvGrpSpPr/>
        <p:nvPr/>
      </p:nvGrpSpPr>
      <p:grpSpPr>
        <a:xfrm>
          <a:off x="0" y="0"/>
          <a:ext cx="0" cy="0"/>
          <a:chOff x="0" y="0"/>
          <a:chExt cx="0" cy="0"/>
        </a:xfrm>
      </p:grpSpPr>
      <p:sp>
        <p:nvSpPr>
          <p:cNvPr id="33" name="Google Shape;33;p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34" name="Google Shape;34;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9"/>
          <p:cNvSpPr txBox="1">
            <a:spLocks noGrp="1"/>
          </p:cNvSpPr>
          <p:nvPr>
            <p:ph type="title"/>
          </p:nvPr>
        </p:nvSpPr>
        <p:spPr>
          <a:xfrm>
            <a:off x="265500" y="1233175"/>
            <a:ext cx="4045200" cy="1482300"/>
          </a:xfrm>
          <a:prstGeom prst="rect">
            <a:avLst/>
          </a:prstGeom>
        </p:spPr>
        <p:txBody>
          <a:bodyPr spcFirstLastPara="1" wrap="square" lIns="91425" tIns="91425" rIns="91425" bIns="91425" anchor="b" anchorCtr="0">
            <a:no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a:endParaRPr/>
          </a:p>
        </p:txBody>
      </p:sp>
      <p:sp>
        <p:nvSpPr>
          <p:cNvPr id="38" name="Google Shape;38;p9"/>
          <p:cNvSpPr txBox="1">
            <a:spLocks noGrp="1"/>
          </p:cNvSpPr>
          <p:nvPr>
            <p:ph type="subTitle" idx="1"/>
          </p:nvPr>
        </p:nvSpPr>
        <p:spPr>
          <a:xfrm>
            <a:off x="265500" y="2803075"/>
            <a:ext cx="4045200" cy="12351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a:endParaRPr/>
          </a:p>
        </p:txBody>
      </p:sp>
      <p:sp>
        <p:nvSpPr>
          <p:cNvPr id="39" name="Google Shape;39;p9"/>
          <p:cNvSpPr txBox="1">
            <a:spLocks noGrp="1"/>
          </p:cNvSpPr>
          <p:nvPr>
            <p:ph type="body" idx="2"/>
          </p:nvPr>
        </p:nvSpPr>
        <p:spPr>
          <a:xfrm>
            <a:off x="4939500" y="724075"/>
            <a:ext cx="3837000" cy="3695100"/>
          </a:xfrm>
          <a:prstGeom prst="rect">
            <a:avLst/>
          </a:prstGeom>
        </p:spPr>
        <p:txBody>
          <a:bodyPr spcFirstLastPara="1" wrap="square" lIns="91425" tIns="91425" rIns="91425" bIns="91425" anchor="ctr" anchorCtr="0">
            <a:noAutofit/>
          </a:bodyPr>
          <a:lstStyle>
            <a:lvl1pPr marL="457200" lvl="0" indent="-342900">
              <a:spcBef>
                <a:spcPts val="0"/>
              </a:spcBef>
              <a:spcAft>
                <a:spcPts val="0"/>
              </a:spcAft>
              <a:buSzPts val="1800"/>
              <a:buChar char="●"/>
              <a:defRPr/>
            </a:lvl1pPr>
            <a:lvl2pPr marL="914400" lvl="1" indent="-317500">
              <a:spcBef>
                <a:spcPts val="1600"/>
              </a:spcBef>
              <a:spcAft>
                <a:spcPts val="0"/>
              </a:spcAft>
              <a:buSzPts val="1400"/>
              <a:buChar char="○"/>
              <a:defRPr/>
            </a:lvl2pPr>
            <a:lvl3pPr marL="1371600" lvl="2" indent="-317500">
              <a:spcBef>
                <a:spcPts val="1600"/>
              </a:spcBef>
              <a:spcAft>
                <a:spcPts val="0"/>
              </a:spcAft>
              <a:buSzPts val="1400"/>
              <a:buChar char="■"/>
              <a:defRPr/>
            </a:lvl3pPr>
            <a:lvl4pPr marL="1828800" lvl="3" indent="-317500">
              <a:spcBef>
                <a:spcPts val="1600"/>
              </a:spcBef>
              <a:spcAft>
                <a:spcPts val="0"/>
              </a:spcAft>
              <a:buSzPts val="1400"/>
              <a:buChar char="●"/>
              <a:defRPr/>
            </a:lvl4pPr>
            <a:lvl5pPr marL="2286000" lvl="4" indent="-317500">
              <a:spcBef>
                <a:spcPts val="1600"/>
              </a:spcBef>
              <a:spcAft>
                <a:spcPts val="0"/>
              </a:spcAft>
              <a:buSzPts val="1400"/>
              <a:buChar char="○"/>
              <a:defRPr/>
            </a:lvl5pPr>
            <a:lvl6pPr marL="2743200" lvl="5" indent="-317500">
              <a:spcBef>
                <a:spcPts val="1600"/>
              </a:spcBef>
              <a:spcAft>
                <a:spcPts val="0"/>
              </a:spcAft>
              <a:buSzPts val="1400"/>
              <a:buChar char="■"/>
              <a:defRPr/>
            </a:lvl6pPr>
            <a:lvl7pPr marL="3200400" lvl="6" indent="-317500">
              <a:spcBef>
                <a:spcPts val="1600"/>
              </a:spcBef>
              <a:spcAft>
                <a:spcPts val="0"/>
              </a:spcAft>
              <a:buSzPts val="1400"/>
              <a:buChar char="●"/>
              <a:defRPr/>
            </a:lvl7pPr>
            <a:lvl8pPr marL="3657600" lvl="7" indent="-317500">
              <a:spcBef>
                <a:spcPts val="1600"/>
              </a:spcBef>
              <a:spcAft>
                <a:spcPts val="0"/>
              </a:spcAft>
              <a:buSzPts val="1400"/>
              <a:buChar char="○"/>
              <a:defRPr/>
            </a:lvl8pPr>
            <a:lvl9pPr marL="4114800" lvl="8" indent="-317500">
              <a:spcBef>
                <a:spcPts val="1600"/>
              </a:spcBef>
              <a:spcAft>
                <a:spcPts val="1600"/>
              </a:spcAft>
              <a:buSzPts val="1400"/>
              <a:buChar char="■"/>
              <a:defRPr/>
            </a:lvl9pPr>
          </a:lstStyle>
          <a:p>
            <a:endParaRPr/>
          </a:p>
        </p:txBody>
      </p:sp>
      <p:sp>
        <p:nvSpPr>
          <p:cNvPr id="40" name="Google Shape;40;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
        <p:cNvGrpSpPr/>
        <p:nvPr/>
      </p:nvGrpSpPr>
      <p:grpSpPr>
        <a:xfrm>
          <a:off x="0" y="0"/>
          <a:ext cx="0" cy="0"/>
          <a:chOff x="0" y="0"/>
          <a:chExt cx="0" cy="0"/>
        </a:xfrm>
      </p:grpSpPr>
      <p:sp>
        <p:nvSpPr>
          <p:cNvPr id="42" name="Google Shape;42;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43" name="Google Shape;43;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13" Type="http://schemas.openxmlformats.org/officeDocument/2006/relationships/slideLayout" Target="../slideLayouts/slideLayout24.xml"/><Relationship Id="rId18" Type="http://schemas.openxmlformats.org/officeDocument/2006/relationships/slideLayout" Target="../slideLayouts/slideLayout29.xml"/><Relationship Id="rId26" Type="http://schemas.openxmlformats.org/officeDocument/2006/relationships/slideLayout" Target="../slideLayouts/slideLayout37.xml"/><Relationship Id="rId39" Type="http://schemas.openxmlformats.org/officeDocument/2006/relationships/slideLayout" Target="../slideLayouts/slideLayout50.xml"/><Relationship Id="rId21" Type="http://schemas.openxmlformats.org/officeDocument/2006/relationships/slideLayout" Target="../slideLayouts/slideLayout32.xml"/><Relationship Id="rId34" Type="http://schemas.openxmlformats.org/officeDocument/2006/relationships/slideLayout" Target="../slideLayouts/slideLayout45.xml"/><Relationship Id="rId42" Type="http://schemas.openxmlformats.org/officeDocument/2006/relationships/slideLayout" Target="../slideLayouts/slideLayout53.xml"/><Relationship Id="rId47" Type="http://schemas.openxmlformats.org/officeDocument/2006/relationships/slideLayout" Target="../slideLayouts/slideLayout58.xml"/><Relationship Id="rId50" Type="http://schemas.openxmlformats.org/officeDocument/2006/relationships/slideLayout" Target="../slideLayouts/slideLayout61.xml"/><Relationship Id="rId55" Type="http://schemas.openxmlformats.org/officeDocument/2006/relationships/slideLayout" Target="../slideLayouts/slideLayout66.xml"/><Relationship Id="rId7" Type="http://schemas.openxmlformats.org/officeDocument/2006/relationships/slideLayout" Target="../slideLayouts/slideLayout18.xml"/><Relationship Id="rId2" Type="http://schemas.openxmlformats.org/officeDocument/2006/relationships/slideLayout" Target="../slideLayouts/slideLayout13.xml"/><Relationship Id="rId16" Type="http://schemas.openxmlformats.org/officeDocument/2006/relationships/slideLayout" Target="../slideLayouts/slideLayout27.xml"/><Relationship Id="rId29" Type="http://schemas.openxmlformats.org/officeDocument/2006/relationships/slideLayout" Target="../slideLayouts/slideLayout40.xml"/><Relationship Id="rId11" Type="http://schemas.openxmlformats.org/officeDocument/2006/relationships/slideLayout" Target="../slideLayouts/slideLayout22.xml"/><Relationship Id="rId24" Type="http://schemas.openxmlformats.org/officeDocument/2006/relationships/slideLayout" Target="../slideLayouts/slideLayout35.xml"/><Relationship Id="rId32" Type="http://schemas.openxmlformats.org/officeDocument/2006/relationships/slideLayout" Target="../slideLayouts/slideLayout43.xml"/><Relationship Id="rId37" Type="http://schemas.openxmlformats.org/officeDocument/2006/relationships/slideLayout" Target="../slideLayouts/slideLayout48.xml"/><Relationship Id="rId40" Type="http://schemas.openxmlformats.org/officeDocument/2006/relationships/slideLayout" Target="../slideLayouts/slideLayout51.xml"/><Relationship Id="rId45" Type="http://schemas.openxmlformats.org/officeDocument/2006/relationships/slideLayout" Target="../slideLayouts/slideLayout56.xml"/><Relationship Id="rId53" Type="http://schemas.openxmlformats.org/officeDocument/2006/relationships/slideLayout" Target="../slideLayouts/slideLayout64.xml"/><Relationship Id="rId5" Type="http://schemas.openxmlformats.org/officeDocument/2006/relationships/slideLayout" Target="../slideLayouts/slideLayout16.xml"/><Relationship Id="rId19" Type="http://schemas.openxmlformats.org/officeDocument/2006/relationships/slideLayout" Target="../slideLayouts/slideLayout30.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slideLayout" Target="../slideLayouts/slideLayout25.xml"/><Relationship Id="rId22" Type="http://schemas.openxmlformats.org/officeDocument/2006/relationships/slideLayout" Target="../slideLayouts/slideLayout33.xml"/><Relationship Id="rId27" Type="http://schemas.openxmlformats.org/officeDocument/2006/relationships/slideLayout" Target="../slideLayouts/slideLayout38.xml"/><Relationship Id="rId30" Type="http://schemas.openxmlformats.org/officeDocument/2006/relationships/slideLayout" Target="../slideLayouts/slideLayout41.xml"/><Relationship Id="rId35" Type="http://schemas.openxmlformats.org/officeDocument/2006/relationships/slideLayout" Target="../slideLayouts/slideLayout46.xml"/><Relationship Id="rId43" Type="http://schemas.openxmlformats.org/officeDocument/2006/relationships/slideLayout" Target="../slideLayouts/slideLayout54.xml"/><Relationship Id="rId48" Type="http://schemas.openxmlformats.org/officeDocument/2006/relationships/slideLayout" Target="../slideLayouts/slideLayout59.xml"/><Relationship Id="rId56" Type="http://schemas.openxmlformats.org/officeDocument/2006/relationships/slideLayout" Target="../slideLayouts/slideLayout67.xml"/><Relationship Id="rId8" Type="http://schemas.openxmlformats.org/officeDocument/2006/relationships/slideLayout" Target="../slideLayouts/slideLayout19.xml"/><Relationship Id="rId51" Type="http://schemas.openxmlformats.org/officeDocument/2006/relationships/slideLayout" Target="../slideLayouts/slideLayout62.xml"/><Relationship Id="rId3" Type="http://schemas.openxmlformats.org/officeDocument/2006/relationships/slideLayout" Target="../slideLayouts/slideLayout14.xml"/><Relationship Id="rId12" Type="http://schemas.openxmlformats.org/officeDocument/2006/relationships/slideLayout" Target="../slideLayouts/slideLayout23.xml"/><Relationship Id="rId17" Type="http://schemas.openxmlformats.org/officeDocument/2006/relationships/slideLayout" Target="../slideLayouts/slideLayout28.xml"/><Relationship Id="rId25" Type="http://schemas.openxmlformats.org/officeDocument/2006/relationships/slideLayout" Target="../slideLayouts/slideLayout36.xml"/><Relationship Id="rId33" Type="http://schemas.openxmlformats.org/officeDocument/2006/relationships/slideLayout" Target="../slideLayouts/slideLayout44.xml"/><Relationship Id="rId38" Type="http://schemas.openxmlformats.org/officeDocument/2006/relationships/slideLayout" Target="../slideLayouts/slideLayout49.xml"/><Relationship Id="rId46" Type="http://schemas.openxmlformats.org/officeDocument/2006/relationships/slideLayout" Target="../slideLayouts/slideLayout57.xml"/><Relationship Id="rId20" Type="http://schemas.openxmlformats.org/officeDocument/2006/relationships/slideLayout" Target="../slideLayouts/slideLayout31.xml"/><Relationship Id="rId41" Type="http://schemas.openxmlformats.org/officeDocument/2006/relationships/slideLayout" Target="../slideLayouts/slideLayout52.xml"/><Relationship Id="rId54" Type="http://schemas.openxmlformats.org/officeDocument/2006/relationships/slideLayout" Target="../slideLayouts/slideLayout65.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5" Type="http://schemas.openxmlformats.org/officeDocument/2006/relationships/slideLayout" Target="../slideLayouts/slideLayout26.xml"/><Relationship Id="rId23" Type="http://schemas.openxmlformats.org/officeDocument/2006/relationships/slideLayout" Target="../slideLayouts/slideLayout34.xml"/><Relationship Id="rId28" Type="http://schemas.openxmlformats.org/officeDocument/2006/relationships/slideLayout" Target="../slideLayouts/slideLayout39.xml"/><Relationship Id="rId36" Type="http://schemas.openxmlformats.org/officeDocument/2006/relationships/slideLayout" Target="../slideLayouts/slideLayout47.xml"/><Relationship Id="rId49" Type="http://schemas.openxmlformats.org/officeDocument/2006/relationships/slideLayout" Target="../slideLayouts/slideLayout60.xml"/><Relationship Id="rId57" Type="http://schemas.openxmlformats.org/officeDocument/2006/relationships/theme" Target="../theme/theme2.xml"/><Relationship Id="rId10" Type="http://schemas.openxmlformats.org/officeDocument/2006/relationships/slideLayout" Target="../slideLayouts/slideLayout21.xml"/><Relationship Id="rId31" Type="http://schemas.openxmlformats.org/officeDocument/2006/relationships/slideLayout" Target="../slideLayouts/slideLayout42.xml"/><Relationship Id="rId44" Type="http://schemas.openxmlformats.org/officeDocument/2006/relationships/slideLayout" Target="../slideLayouts/slideLayout55.xml"/><Relationship Id="rId52" Type="http://schemas.openxmlformats.org/officeDocument/2006/relationships/slideLayout" Target="../slideLayouts/slideLayout6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Char char="●"/>
              <a:defRPr sz="1800">
                <a:solidFill>
                  <a:schemeClr val="dk2"/>
                </a:solidFill>
              </a:defRPr>
            </a:lvl1pPr>
            <a:lvl2pPr marL="914400" lvl="1" indent="-317500">
              <a:lnSpc>
                <a:spcPct val="115000"/>
              </a:lnSpc>
              <a:spcBef>
                <a:spcPts val="1600"/>
              </a:spcBef>
              <a:spcAft>
                <a:spcPts val="0"/>
              </a:spcAft>
              <a:buClr>
                <a:schemeClr val="dk2"/>
              </a:buClr>
              <a:buSzPts val="1400"/>
              <a:buChar char="○"/>
              <a:defRPr>
                <a:solidFill>
                  <a:schemeClr val="dk2"/>
                </a:solidFill>
              </a:defRPr>
            </a:lvl2pPr>
            <a:lvl3pPr marL="1371600" lvl="2" indent="-317500">
              <a:lnSpc>
                <a:spcPct val="115000"/>
              </a:lnSpc>
              <a:spcBef>
                <a:spcPts val="1600"/>
              </a:spcBef>
              <a:spcAft>
                <a:spcPts val="0"/>
              </a:spcAft>
              <a:buClr>
                <a:schemeClr val="dk2"/>
              </a:buClr>
              <a:buSzPts val="1400"/>
              <a:buChar char="■"/>
              <a:defRPr>
                <a:solidFill>
                  <a:schemeClr val="dk2"/>
                </a:solidFill>
              </a:defRPr>
            </a:lvl3pPr>
            <a:lvl4pPr marL="1828800" lvl="3" indent="-317500">
              <a:lnSpc>
                <a:spcPct val="115000"/>
              </a:lnSpc>
              <a:spcBef>
                <a:spcPts val="1600"/>
              </a:spcBef>
              <a:spcAft>
                <a:spcPts val="0"/>
              </a:spcAft>
              <a:buClr>
                <a:schemeClr val="dk2"/>
              </a:buClr>
              <a:buSzPts val="1400"/>
              <a:buChar char="●"/>
              <a:defRPr>
                <a:solidFill>
                  <a:schemeClr val="dk2"/>
                </a:solidFill>
              </a:defRPr>
            </a:lvl4pPr>
            <a:lvl5pPr marL="2286000" lvl="4" indent="-317500">
              <a:lnSpc>
                <a:spcPct val="115000"/>
              </a:lnSpc>
              <a:spcBef>
                <a:spcPts val="1600"/>
              </a:spcBef>
              <a:spcAft>
                <a:spcPts val="0"/>
              </a:spcAft>
              <a:buClr>
                <a:schemeClr val="dk2"/>
              </a:buClr>
              <a:buSzPts val="1400"/>
              <a:buChar char="○"/>
              <a:defRPr>
                <a:solidFill>
                  <a:schemeClr val="dk2"/>
                </a:solidFill>
              </a:defRPr>
            </a:lvl5pPr>
            <a:lvl6pPr marL="2743200" lvl="5" indent="-317500">
              <a:lnSpc>
                <a:spcPct val="115000"/>
              </a:lnSpc>
              <a:spcBef>
                <a:spcPts val="1600"/>
              </a:spcBef>
              <a:spcAft>
                <a:spcPts val="0"/>
              </a:spcAft>
              <a:buClr>
                <a:schemeClr val="dk2"/>
              </a:buClr>
              <a:buSzPts val="1400"/>
              <a:buChar char="■"/>
              <a:defRPr>
                <a:solidFill>
                  <a:schemeClr val="dk2"/>
                </a:solidFill>
              </a:defRPr>
            </a:lvl6pPr>
            <a:lvl7pPr marL="3200400" lvl="6" indent="-317500">
              <a:lnSpc>
                <a:spcPct val="115000"/>
              </a:lnSpc>
              <a:spcBef>
                <a:spcPts val="1600"/>
              </a:spcBef>
              <a:spcAft>
                <a:spcPts val="0"/>
              </a:spcAft>
              <a:buClr>
                <a:schemeClr val="dk2"/>
              </a:buClr>
              <a:buSzPts val="1400"/>
              <a:buChar char="●"/>
              <a:defRPr>
                <a:solidFill>
                  <a:schemeClr val="dk2"/>
                </a:solidFill>
              </a:defRPr>
            </a:lvl7pPr>
            <a:lvl8pPr marL="3657600" lvl="7" indent="-317500">
              <a:lnSpc>
                <a:spcPct val="115000"/>
              </a:lnSpc>
              <a:spcBef>
                <a:spcPts val="1600"/>
              </a:spcBef>
              <a:spcAft>
                <a:spcPts val="0"/>
              </a:spcAft>
              <a:buClr>
                <a:schemeClr val="dk2"/>
              </a:buClr>
              <a:buSzPts val="1400"/>
              <a:buChar char="○"/>
              <a:defRPr>
                <a:solidFill>
                  <a:schemeClr val="dk2"/>
                </a:solidFill>
              </a:defRPr>
            </a:lvl8pPr>
            <a:lvl9pPr marL="4114800" lvl="8" indent="-317500">
              <a:lnSpc>
                <a:spcPct val="115000"/>
              </a:lnSpc>
              <a:spcBef>
                <a:spcPts val="1600"/>
              </a:spcBef>
              <a:spcAft>
                <a:spcPts val="1600"/>
              </a:spcAft>
              <a:buClr>
                <a:schemeClr val="dk2"/>
              </a:buClr>
              <a:buSzPts val="1400"/>
              <a:buChar char="■"/>
              <a:defRPr>
                <a:solidFill>
                  <a:schemeClr val="dk2"/>
                </a:solidFill>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mc:AlternateContent xmlns:mc="http://schemas.openxmlformats.org/markup-compatibility/2006" xmlns:p14="http://schemas.microsoft.com/office/powerpoint/2010/main">
    <mc:Choice Requires="p14">
      <p:transition p14:dur="4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0"/>
        <p:cNvGrpSpPr/>
        <p:nvPr/>
      </p:nvGrpSpPr>
      <p:grpSpPr>
        <a:xfrm>
          <a:off x="0" y="0"/>
          <a:ext cx="0" cy="0"/>
          <a:chOff x="0" y="0"/>
          <a:chExt cx="0" cy="0"/>
        </a:xfrm>
      </p:grpSpPr>
      <p:sp>
        <p:nvSpPr>
          <p:cNvPr id="51" name="Google Shape;51;p13"/>
          <p:cNvSpPr txBox="1"/>
          <p:nvPr/>
        </p:nvSpPr>
        <p:spPr>
          <a:xfrm>
            <a:off x="8607775" y="4957200"/>
            <a:ext cx="261900" cy="105600"/>
          </a:xfrm>
          <a:prstGeom prst="rect">
            <a:avLst/>
          </a:prstGeom>
          <a:noFill/>
          <a:ln>
            <a:noFill/>
          </a:ln>
        </p:spPr>
        <p:txBody>
          <a:bodyPr spcFirstLastPara="1" wrap="square" lIns="0" tIns="0" rIns="0" bIns="91425" anchor="t" anchorCtr="0">
            <a:noAutofit/>
          </a:bodyPr>
          <a:lstStyle/>
          <a:p>
            <a:pPr marL="0" lvl="0" indent="0" algn="r" rtl="0">
              <a:spcBef>
                <a:spcPts val="0"/>
              </a:spcBef>
              <a:spcAft>
                <a:spcPts val="0"/>
              </a:spcAft>
              <a:buNone/>
            </a:pPr>
            <a:fld id="{00000000-1234-1234-1234-123412341234}" type="slidenum">
              <a:rPr lang="en" sz="600">
                <a:latin typeface="Roboto"/>
                <a:ea typeface="Roboto"/>
                <a:cs typeface="Roboto"/>
                <a:sym typeface="Roboto"/>
              </a:rPr>
              <a:t>‹#›</a:t>
            </a:fld>
            <a:endParaRPr sz="600">
              <a:latin typeface="Roboto"/>
              <a:ea typeface="Roboto"/>
              <a:cs typeface="Roboto"/>
              <a:sym typeface="Roboto"/>
            </a:endParaRPr>
          </a:p>
        </p:txBody>
      </p:sp>
    </p:spTree>
  </p:cSld>
  <p:clrMap bg1="lt1" tx1="dk1" bg2="dk2" tx2="lt2" accent1="accent1" accent2="accent2" accent3="accent3" accent4="accent4" accent5="accent5" accent6="accent6" hlink="hlink" folHlink="fol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9" r:id="rId10"/>
    <p:sldLayoutId id="2147483670" r:id="rId11"/>
    <p:sldLayoutId id="2147483671" r:id="rId12"/>
    <p:sldLayoutId id="2147483672" r:id="rId13"/>
    <p:sldLayoutId id="2147483673" r:id="rId14"/>
    <p:sldLayoutId id="2147483674" r:id="rId15"/>
    <p:sldLayoutId id="2147483675" r:id="rId16"/>
    <p:sldLayoutId id="2147483676" r:id="rId17"/>
    <p:sldLayoutId id="2147483677" r:id="rId18"/>
    <p:sldLayoutId id="2147483678" r:id="rId19"/>
    <p:sldLayoutId id="2147483679" r:id="rId20"/>
    <p:sldLayoutId id="2147483680" r:id="rId21"/>
    <p:sldLayoutId id="2147483681" r:id="rId22"/>
    <p:sldLayoutId id="2147483682" r:id="rId23"/>
    <p:sldLayoutId id="2147483683" r:id="rId24"/>
    <p:sldLayoutId id="2147483684" r:id="rId25"/>
    <p:sldLayoutId id="2147483685" r:id="rId26"/>
    <p:sldLayoutId id="2147483686" r:id="rId27"/>
    <p:sldLayoutId id="2147483687" r:id="rId28"/>
    <p:sldLayoutId id="2147483688" r:id="rId29"/>
    <p:sldLayoutId id="2147483689" r:id="rId30"/>
    <p:sldLayoutId id="2147483690" r:id="rId31"/>
    <p:sldLayoutId id="2147483691" r:id="rId32"/>
    <p:sldLayoutId id="2147483692" r:id="rId33"/>
    <p:sldLayoutId id="2147483693" r:id="rId34"/>
    <p:sldLayoutId id="2147483694" r:id="rId35"/>
    <p:sldLayoutId id="2147483695" r:id="rId36"/>
    <p:sldLayoutId id="2147483696" r:id="rId37"/>
    <p:sldLayoutId id="2147483697" r:id="rId38"/>
    <p:sldLayoutId id="2147483698" r:id="rId39"/>
    <p:sldLayoutId id="2147483699" r:id="rId40"/>
    <p:sldLayoutId id="2147483700" r:id="rId41"/>
    <p:sldLayoutId id="2147483701" r:id="rId42"/>
    <p:sldLayoutId id="2147483702" r:id="rId43"/>
    <p:sldLayoutId id="2147483703" r:id="rId44"/>
    <p:sldLayoutId id="2147483704" r:id="rId45"/>
    <p:sldLayoutId id="2147483705" r:id="rId46"/>
    <p:sldLayoutId id="2147483706" r:id="rId47"/>
    <p:sldLayoutId id="2147483707" r:id="rId48"/>
    <p:sldLayoutId id="2147483708" r:id="rId49"/>
    <p:sldLayoutId id="2147483709" r:id="rId50"/>
    <p:sldLayoutId id="2147483710" r:id="rId51"/>
    <p:sldLayoutId id="2147483711" r:id="rId52"/>
    <p:sldLayoutId id="2147483712" r:id="rId53"/>
    <p:sldLayoutId id="2147483713" r:id="rId54"/>
    <p:sldLayoutId id="2147483714" r:id="rId55"/>
    <p:sldLayoutId id="2147483715" r:id="rId56"/>
  </p:sldLayoutIdLst>
  <mc:AlternateContent xmlns:mc="http://schemas.openxmlformats.org/markup-compatibility/2006" xmlns:p14="http://schemas.microsoft.com/office/powerpoint/2010/main">
    <mc:Choice Requires="p14">
      <p:transition p14:dur="400">
        <p:fade thruBlk="1"/>
      </p:transition>
    </mc:Choice>
    <mc:Fallback xmlns="" xmlns:mv="urn:schemas-microsoft-com:mac:vml"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5="http://schemas.microsoft.com/office/powerpoint/2012/main" xmlns:ahyp="http://schemas.microsoft.com/office/drawing/2018/hyperlinkcolor">
      <p:transition>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0.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0.xml"/></Relationships>
</file>

<file path=ppt/slides/_rels/slide13.xml.rels><?xml version="1.0" encoding="UTF-8" standalone="yes"?>
<Relationships xmlns="http://schemas.openxmlformats.org/package/2006/relationships"><Relationship Id="rId3" Type="http://schemas.openxmlformats.org/officeDocument/2006/relationships/image" Target="../media/image41.png"/><Relationship Id="rId2" Type="http://schemas.openxmlformats.org/officeDocument/2006/relationships/notesSlide" Target="../notesSlides/notesSlide13.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0.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0.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0.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0.xml"/></Relationships>
</file>

<file path=ppt/slides/_rels/slide7.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81"/>
        <p:cNvGrpSpPr/>
        <p:nvPr/>
      </p:nvGrpSpPr>
      <p:grpSpPr>
        <a:xfrm>
          <a:off x="0" y="0"/>
          <a:ext cx="0" cy="0"/>
          <a:chOff x="0" y="0"/>
          <a:chExt cx="0" cy="0"/>
        </a:xfrm>
      </p:grpSpPr>
      <p:sp>
        <p:nvSpPr>
          <p:cNvPr id="882" name="Google Shape;882;p71"/>
          <p:cNvSpPr txBox="1">
            <a:spLocks noGrp="1"/>
          </p:cNvSpPr>
          <p:nvPr>
            <p:ph type="title"/>
          </p:nvPr>
        </p:nvSpPr>
        <p:spPr>
          <a:xfrm>
            <a:off x="-4350" y="1213825"/>
            <a:ext cx="9144000" cy="1581900"/>
          </a:xfrm>
          <a:prstGeom prst="rect">
            <a:avLst/>
          </a:prstGeom>
        </p:spPr>
        <p:txBody>
          <a:bodyPr spcFirstLastPara="1" wrap="square" lIns="3108950" tIns="0" rIns="182875" bIns="0" anchor="ctr" anchorCtr="0">
            <a:noAutofit/>
          </a:bodyPr>
          <a:lstStyle/>
          <a:p>
            <a:pPr marL="0" lvl="0" indent="0" algn="l" rtl="0">
              <a:spcBef>
                <a:spcPts val="0"/>
              </a:spcBef>
              <a:spcAft>
                <a:spcPts val="0"/>
              </a:spcAft>
              <a:buNone/>
            </a:pPr>
            <a:r>
              <a:rPr lang="en" sz="3500"/>
              <a:t>Computer Science for JavaScript</a:t>
            </a:r>
            <a:endParaRPr sz="3500"/>
          </a:p>
        </p:txBody>
      </p:sp>
      <p:sp>
        <p:nvSpPr>
          <p:cNvPr id="883" name="Google Shape;883;p71"/>
          <p:cNvSpPr txBox="1">
            <a:spLocks noGrp="1"/>
          </p:cNvSpPr>
          <p:nvPr>
            <p:ph type="title" idx="2"/>
          </p:nvPr>
        </p:nvSpPr>
        <p:spPr>
          <a:xfrm>
            <a:off x="3254000" y="4157175"/>
            <a:ext cx="4373700" cy="434400"/>
          </a:xfrm>
          <a:prstGeom prst="rect">
            <a:avLst/>
          </a:prstGeom>
        </p:spPr>
        <p:txBody>
          <a:bodyPr spcFirstLastPara="1" wrap="square" lIns="640075" tIns="0" rIns="91425" bIns="0" anchor="ctr" anchorCtr="0">
            <a:noAutofit/>
          </a:bodyPr>
          <a:lstStyle/>
          <a:p>
            <a:pPr marL="0" lvl="0" indent="0" algn="r" rtl="0">
              <a:spcBef>
                <a:spcPts val="0"/>
              </a:spcBef>
              <a:spcAft>
                <a:spcPts val="0"/>
              </a:spcAft>
              <a:buNone/>
            </a:pPr>
            <a:r>
              <a:rPr lang="en"/>
              <a:t>Module 17</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70"/>
        <p:cNvGrpSpPr/>
        <p:nvPr/>
      </p:nvGrpSpPr>
      <p:grpSpPr>
        <a:xfrm>
          <a:off x="0" y="0"/>
          <a:ext cx="0" cy="0"/>
          <a:chOff x="0" y="0"/>
          <a:chExt cx="0" cy="0"/>
        </a:xfrm>
      </p:grpSpPr>
      <p:sp>
        <p:nvSpPr>
          <p:cNvPr id="971" name="Google Shape;971;p80"/>
          <p:cNvSpPr txBox="1">
            <a:spLocks noGrp="1"/>
          </p:cNvSpPr>
          <p:nvPr>
            <p:ph type="title"/>
          </p:nvPr>
        </p:nvSpPr>
        <p:spPr>
          <a:xfrm>
            <a:off x="-200" y="2313600"/>
            <a:ext cx="9144000" cy="2555100"/>
          </a:xfrm>
          <a:prstGeom prst="rect">
            <a:avLst/>
          </a:prstGeom>
        </p:spPr>
        <p:txBody>
          <a:bodyPr spcFirstLastPara="1" wrap="square" lIns="91425" tIns="457200" rIns="91425" bIns="457200" anchor="t" anchorCtr="0">
            <a:noAutofit/>
          </a:bodyPr>
          <a:lstStyle/>
          <a:p>
            <a:pPr marL="0" lvl="0" indent="0" algn="ctr" rtl="0">
              <a:spcBef>
                <a:spcPts val="0"/>
              </a:spcBef>
              <a:spcAft>
                <a:spcPts val="0"/>
              </a:spcAft>
              <a:buNone/>
            </a:pPr>
            <a:r>
              <a:rPr lang="en"/>
              <a:t>What is a data structure?</a:t>
            </a:r>
            <a:endParaRPr/>
          </a:p>
        </p:txBody>
      </p:sp>
      <p:sp>
        <p:nvSpPr>
          <p:cNvPr id="972" name="Google Shape;972;p80"/>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76"/>
        <p:cNvGrpSpPr/>
        <p:nvPr/>
      </p:nvGrpSpPr>
      <p:grpSpPr>
        <a:xfrm>
          <a:off x="0" y="0"/>
          <a:ext cx="0" cy="0"/>
          <a:chOff x="0" y="0"/>
          <a:chExt cx="0" cy="0"/>
        </a:xfrm>
      </p:grpSpPr>
      <p:sp>
        <p:nvSpPr>
          <p:cNvPr id="977" name="Google Shape;977;p81"/>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solidFill>
                  <a:schemeClr val="dk1"/>
                </a:solidFill>
              </a:rPr>
              <a:t>What is a Data Structure?</a:t>
            </a: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solidFill>
                <a:schemeClr val="dk1"/>
              </a:solidFill>
            </a:endParaRPr>
          </a:p>
          <a:p>
            <a:pPr marL="0" lvl="0" indent="0" algn="l" rtl="0">
              <a:spcBef>
                <a:spcPts val="0"/>
              </a:spcBef>
              <a:spcAft>
                <a:spcPts val="0"/>
              </a:spcAft>
              <a:buNone/>
            </a:pPr>
            <a:endParaRPr/>
          </a:p>
        </p:txBody>
      </p:sp>
      <p:sp>
        <p:nvSpPr>
          <p:cNvPr id="978" name="Google Shape;978;p81"/>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979" name="Google Shape;979;p81"/>
          <p:cNvSpPr/>
          <p:nvPr/>
        </p:nvSpPr>
        <p:spPr>
          <a:xfrm flipH="1">
            <a:off x="724275" y="1556775"/>
            <a:ext cx="2428500" cy="1482000"/>
          </a:xfrm>
          <a:prstGeom prst="round2DiagRect">
            <a:avLst>
              <a:gd name="adj1" fmla="val 16667"/>
              <a:gd name="adj2" fmla="val 0"/>
            </a:avLst>
          </a:prstGeom>
          <a:solidFill>
            <a:srgbClr val="F2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81"/>
          <p:cNvSpPr txBox="1">
            <a:spLocks noGrp="1"/>
          </p:cNvSpPr>
          <p:nvPr>
            <p:ph type="subTitle" idx="1"/>
          </p:nvPr>
        </p:nvSpPr>
        <p:spPr>
          <a:xfrm>
            <a:off x="724275" y="1556825"/>
            <a:ext cx="2428500" cy="13950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None/>
            </a:pPr>
            <a:r>
              <a:rPr lang="en" sz="1600">
                <a:solidFill>
                  <a:schemeClr val="dk1"/>
                </a:solidFill>
                <a:latin typeface="Roboto"/>
                <a:ea typeface="Roboto"/>
                <a:cs typeface="Roboto"/>
                <a:sym typeface="Roboto"/>
              </a:rPr>
              <a:t>A way of storing data so that it can be used efficiently by the computer or browser.</a:t>
            </a:r>
            <a:endParaRPr sz="1300"/>
          </a:p>
        </p:txBody>
      </p:sp>
      <p:grpSp>
        <p:nvGrpSpPr>
          <p:cNvPr id="981" name="Google Shape;981;p81"/>
          <p:cNvGrpSpPr/>
          <p:nvPr/>
        </p:nvGrpSpPr>
        <p:grpSpPr>
          <a:xfrm>
            <a:off x="457181" y="964103"/>
            <a:ext cx="533372" cy="533480"/>
            <a:chOff x="457200" y="1378813"/>
            <a:chExt cx="695400" cy="695450"/>
          </a:xfrm>
        </p:grpSpPr>
        <p:sp>
          <p:nvSpPr>
            <p:cNvPr id="982" name="Google Shape;982;p81"/>
            <p:cNvSpPr/>
            <p:nvPr/>
          </p:nvSpPr>
          <p:spPr>
            <a:xfrm>
              <a:off x="457200" y="1378813"/>
              <a:ext cx="695400" cy="621300"/>
            </a:xfrm>
            <a:prstGeom prst="roundRect">
              <a:avLst>
                <a:gd name="adj" fmla="val 16667"/>
              </a:avLst>
            </a:prstGeom>
            <a:solidFill>
              <a:srgbClr val="00D6C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01</a:t>
              </a:r>
              <a:endParaRPr sz="2100">
                <a:latin typeface="Roboto Light"/>
                <a:ea typeface="Roboto Light"/>
                <a:cs typeface="Roboto Light"/>
                <a:sym typeface="Roboto Light"/>
              </a:endParaRPr>
            </a:p>
          </p:txBody>
        </p:sp>
        <p:sp>
          <p:nvSpPr>
            <p:cNvPr id="983" name="Google Shape;983;p81"/>
            <p:cNvSpPr/>
            <p:nvPr/>
          </p:nvSpPr>
          <p:spPr>
            <a:xfrm rot="10800000">
              <a:off x="634726" y="1885638"/>
              <a:ext cx="340325" cy="188625"/>
            </a:xfrm>
            <a:prstGeom prst="flowChartExtract">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4" name="Google Shape;984;p81"/>
          <p:cNvGrpSpPr/>
          <p:nvPr/>
        </p:nvGrpSpPr>
        <p:grpSpPr>
          <a:xfrm>
            <a:off x="3228956" y="964103"/>
            <a:ext cx="533372" cy="533480"/>
            <a:chOff x="457200" y="1378813"/>
            <a:chExt cx="695400" cy="695450"/>
          </a:xfrm>
        </p:grpSpPr>
        <p:sp>
          <p:nvSpPr>
            <p:cNvPr id="985" name="Google Shape;985;p81"/>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986" name="Google Shape;986;p81"/>
            <p:cNvSpPr/>
            <p:nvPr/>
          </p:nvSpPr>
          <p:spPr>
            <a:xfrm rot="10800000">
              <a:off x="634726" y="1885638"/>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987" name="Google Shape;987;p81"/>
          <p:cNvSpPr/>
          <p:nvPr/>
        </p:nvSpPr>
        <p:spPr>
          <a:xfrm flipH="1">
            <a:off x="3496050" y="1556775"/>
            <a:ext cx="2428500" cy="1481100"/>
          </a:xfrm>
          <a:prstGeom prst="round2DiagRect">
            <a:avLst>
              <a:gd name="adj1" fmla="val 16667"/>
              <a:gd name="adj2" fmla="val 0"/>
            </a:avLst>
          </a:prstGeom>
          <a:solidFill>
            <a:srgbClr val="F2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8" name="Google Shape;988;p81"/>
          <p:cNvSpPr txBox="1">
            <a:spLocks noGrp="1"/>
          </p:cNvSpPr>
          <p:nvPr>
            <p:ph type="subTitle" idx="2"/>
          </p:nvPr>
        </p:nvSpPr>
        <p:spPr>
          <a:xfrm>
            <a:off x="3496050" y="1556825"/>
            <a:ext cx="2498400" cy="11976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It is built upon simpler primitive data types (like variables).</a:t>
            </a:r>
            <a:endParaRPr sz="1600">
              <a:solidFill>
                <a:schemeClr val="dk1"/>
              </a:solidFill>
              <a:latin typeface="Roboto"/>
              <a:ea typeface="Roboto"/>
              <a:cs typeface="Roboto"/>
              <a:sym typeface="Roboto"/>
            </a:endParaRPr>
          </a:p>
          <a:p>
            <a:pPr marL="0" lvl="0" indent="0" algn="l" rtl="0">
              <a:spcBef>
                <a:spcPts val="0"/>
              </a:spcBef>
              <a:spcAft>
                <a:spcPts val="0"/>
              </a:spcAft>
              <a:buNone/>
            </a:pPr>
            <a:endParaRPr sz="1300"/>
          </a:p>
        </p:txBody>
      </p:sp>
      <p:grpSp>
        <p:nvGrpSpPr>
          <p:cNvPr id="989" name="Google Shape;989;p81"/>
          <p:cNvGrpSpPr/>
          <p:nvPr/>
        </p:nvGrpSpPr>
        <p:grpSpPr>
          <a:xfrm>
            <a:off x="6134081" y="964853"/>
            <a:ext cx="533372" cy="533480"/>
            <a:chOff x="457200" y="1378813"/>
            <a:chExt cx="695400" cy="695450"/>
          </a:xfrm>
        </p:grpSpPr>
        <p:sp>
          <p:nvSpPr>
            <p:cNvPr id="990" name="Google Shape;990;p81"/>
            <p:cNvSpPr/>
            <p:nvPr/>
          </p:nvSpPr>
          <p:spPr>
            <a:xfrm>
              <a:off x="457200" y="1378813"/>
              <a:ext cx="695400" cy="621300"/>
            </a:xfrm>
            <a:prstGeom prst="roundRect">
              <a:avLst>
                <a:gd name="adj" fmla="val 16667"/>
              </a:avLst>
            </a:prstGeom>
            <a:solidFill>
              <a:srgbClr val="04346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03</a:t>
              </a:r>
              <a:endParaRPr sz="2100">
                <a:solidFill>
                  <a:srgbClr val="FFFFFF"/>
                </a:solidFill>
                <a:latin typeface="Roboto Light"/>
                <a:ea typeface="Roboto Light"/>
                <a:cs typeface="Roboto Light"/>
                <a:sym typeface="Roboto Light"/>
              </a:endParaRPr>
            </a:p>
          </p:txBody>
        </p:sp>
        <p:sp>
          <p:nvSpPr>
            <p:cNvPr id="991" name="Google Shape;991;p81"/>
            <p:cNvSpPr/>
            <p:nvPr/>
          </p:nvSpPr>
          <p:spPr>
            <a:xfrm rot="10800000">
              <a:off x="634726" y="1885638"/>
              <a:ext cx="340325" cy="188625"/>
            </a:xfrm>
            <a:prstGeom prst="flowChartExtract">
              <a:avLst/>
            </a:prstGeom>
            <a:solidFill>
              <a:srgbClr val="043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992" name="Google Shape;992;p81"/>
          <p:cNvSpPr/>
          <p:nvPr/>
        </p:nvSpPr>
        <p:spPr>
          <a:xfrm flipH="1">
            <a:off x="6401175" y="1557525"/>
            <a:ext cx="2428500" cy="1481100"/>
          </a:xfrm>
          <a:prstGeom prst="round2DiagRect">
            <a:avLst>
              <a:gd name="adj1" fmla="val 16667"/>
              <a:gd name="adj2" fmla="val 0"/>
            </a:avLst>
          </a:prstGeom>
          <a:solidFill>
            <a:srgbClr val="F2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3" name="Google Shape;993;p81"/>
          <p:cNvSpPr txBox="1">
            <a:spLocks noGrp="1"/>
          </p:cNvSpPr>
          <p:nvPr>
            <p:ph type="subTitle" idx="3"/>
          </p:nvPr>
        </p:nvSpPr>
        <p:spPr>
          <a:xfrm>
            <a:off x="6401175" y="1557581"/>
            <a:ext cx="2371500" cy="13950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Clr>
                <a:schemeClr val="dk1"/>
              </a:buClr>
              <a:buSzPts val="1100"/>
              <a:buFont typeface="Arial"/>
              <a:buNone/>
            </a:pPr>
            <a:r>
              <a:rPr lang="en" sz="1600">
                <a:solidFill>
                  <a:schemeClr val="dk1"/>
                </a:solidFill>
                <a:latin typeface="Roboto"/>
                <a:ea typeface="Roboto"/>
                <a:cs typeface="Roboto"/>
                <a:sym typeface="Roboto"/>
              </a:rPr>
              <a:t>It is non-opinionated, in the sense that it is only responsible for holding the data. </a:t>
            </a:r>
            <a:endParaRPr sz="1600">
              <a:solidFill>
                <a:schemeClr val="dk1"/>
              </a:solidFill>
              <a:latin typeface="Roboto"/>
              <a:ea typeface="Roboto"/>
              <a:cs typeface="Roboto"/>
              <a:sym typeface="Roboto"/>
            </a:endParaRPr>
          </a:p>
          <a:p>
            <a:pPr marL="0" lvl="0" indent="0" algn="l" rtl="0">
              <a:spcBef>
                <a:spcPts val="0"/>
              </a:spcBef>
              <a:spcAft>
                <a:spcPts val="0"/>
              </a:spcAft>
              <a:buNone/>
            </a:pPr>
            <a:endParaRPr sz="1300"/>
          </a:p>
        </p:txBody>
      </p:sp>
      <p:sp>
        <p:nvSpPr>
          <p:cNvPr id="994" name="Google Shape;994;p81"/>
          <p:cNvSpPr txBox="1">
            <a:spLocks noGrp="1"/>
          </p:cNvSpPr>
          <p:nvPr>
            <p:ph type="subTitle" idx="1"/>
          </p:nvPr>
        </p:nvSpPr>
        <p:spPr>
          <a:xfrm>
            <a:off x="0" y="3342975"/>
            <a:ext cx="9144000" cy="364800"/>
          </a:xfrm>
          <a:prstGeom prst="rect">
            <a:avLst/>
          </a:prstGeom>
        </p:spPr>
        <p:txBody>
          <a:bodyPr spcFirstLastPara="1" wrap="square" lIns="457200" tIns="91425" rIns="457200" bIns="0" anchor="t" anchorCtr="0">
            <a:noAutofit/>
          </a:bodyPr>
          <a:lstStyle/>
          <a:p>
            <a:pPr marL="0" lvl="0" indent="0" algn="l" rtl="0">
              <a:spcBef>
                <a:spcPts val="0"/>
              </a:spcBef>
              <a:spcAft>
                <a:spcPts val="0"/>
              </a:spcAft>
              <a:buNone/>
            </a:pPr>
            <a:r>
              <a:rPr lang="en"/>
              <a:t>Example Data Structure: Arrays</a:t>
            </a:r>
            <a:endParaRPr/>
          </a:p>
        </p:txBody>
      </p:sp>
      <p:sp>
        <p:nvSpPr>
          <p:cNvPr id="995" name="Google Shape;995;p81"/>
          <p:cNvSpPr txBox="1"/>
          <p:nvPr/>
        </p:nvSpPr>
        <p:spPr>
          <a:xfrm>
            <a:off x="417150" y="3814400"/>
            <a:ext cx="8474100" cy="773100"/>
          </a:xfrm>
          <a:prstGeom prst="rect">
            <a:avLst/>
          </a:prstGeom>
          <a:solidFill>
            <a:srgbClr val="000000"/>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600">
                <a:solidFill>
                  <a:srgbClr val="00FFFF"/>
                </a:solidFill>
                <a:latin typeface="Inconsolata"/>
                <a:ea typeface="Inconsolata"/>
                <a:cs typeface="Inconsolata"/>
                <a:sym typeface="Inconsolata"/>
              </a:rPr>
              <a:t>var </a:t>
            </a:r>
            <a:r>
              <a:rPr lang="en" sz="2600">
                <a:solidFill>
                  <a:schemeClr val="accent4"/>
                </a:solidFill>
                <a:latin typeface="Inconsolata"/>
                <a:ea typeface="Inconsolata"/>
                <a:cs typeface="Inconsolata"/>
                <a:sym typeface="Inconsolata"/>
              </a:rPr>
              <a:t>favFoods =</a:t>
            </a:r>
            <a:r>
              <a:rPr lang="en" sz="2600">
                <a:solidFill>
                  <a:srgbClr val="00FFFF"/>
                </a:solidFill>
                <a:latin typeface="Inconsolata"/>
                <a:ea typeface="Inconsolata"/>
                <a:cs typeface="Inconsolata"/>
                <a:sym typeface="Inconsolata"/>
              </a:rPr>
              <a:t> </a:t>
            </a:r>
            <a:r>
              <a:rPr lang="en" sz="2600">
                <a:solidFill>
                  <a:srgbClr val="FFFFFF"/>
                </a:solidFill>
                <a:latin typeface="Inconsolata"/>
                <a:ea typeface="Inconsolata"/>
                <a:cs typeface="Inconsolata"/>
                <a:sym typeface="Inconsolata"/>
              </a:rPr>
              <a:t>[</a:t>
            </a:r>
            <a:r>
              <a:rPr lang="en" sz="2600">
                <a:solidFill>
                  <a:schemeClr val="accent4"/>
                </a:solidFill>
                <a:latin typeface="Inconsolata"/>
                <a:ea typeface="Inconsolata"/>
                <a:cs typeface="Inconsolata"/>
                <a:sym typeface="Inconsolata"/>
              </a:rPr>
              <a:t>"Pickles"</a:t>
            </a:r>
            <a:r>
              <a:rPr lang="en" sz="2600">
                <a:solidFill>
                  <a:srgbClr val="FFFFFF"/>
                </a:solidFill>
                <a:latin typeface="Inconsolata"/>
                <a:ea typeface="Inconsolata"/>
                <a:cs typeface="Inconsolata"/>
                <a:sym typeface="Inconsolata"/>
              </a:rPr>
              <a:t>,</a:t>
            </a:r>
            <a:r>
              <a:rPr lang="en" sz="2600">
                <a:solidFill>
                  <a:schemeClr val="accent4"/>
                </a:solidFill>
                <a:latin typeface="Inconsolata"/>
                <a:ea typeface="Inconsolata"/>
                <a:cs typeface="Inconsolata"/>
                <a:sym typeface="Inconsolata"/>
              </a:rPr>
              <a:t> "Onions"</a:t>
            </a:r>
            <a:r>
              <a:rPr lang="en" sz="2600">
                <a:solidFill>
                  <a:srgbClr val="FFFFFF"/>
                </a:solidFill>
                <a:latin typeface="Inconsolata"/>
                <a:ea typeface="Inconsolata"/>
                <a:cs typeface="Inconsolata"/>
                <a:sym typeface="Inconsolata"/>
              </a:rPr>
              <a:t>,</a:t>
            </a:r>
            <a:r>
              <a:rPr lang="en" sz="2600">
                <a:solidFill>
                  <a:schemeClr val="accent4"/>
                </a:solidFill>
                <a:latin typeface="Inconsolata"/>
                <a:ea typeface="Inconsolata"/>
                <a:cs typeface="Inconsolata"/>
                <a:sym typeface="Inconsolata"/>
              </a:rPr>
              <a:t> "Carrots"</a:t>
            </a:r>
            <a:r>
              <a:rPr lang="en" sz="2600">
                <a:solidFill>
                  <a:srgbClr val="FFFFFF"/>
                </a:solidFill>
                <a:latin typeface="Inconsolata"/>
                <a:ea typeface="Inconsolata"/>
                <a:cs typeface="Inconsolata"/>
                <a:sym typeface="Inconsolata"/>
              </a:rPr>
              <a:t>]</a:t>
            </a:r>
            <a:endParaRPr sz="260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99"/>
        <p:cNvGrpSpPr/>
        <p:nvPr/>
      </p:nvGrpSpPr>
      <p:grpSpPr>
        <a:xfrm>
          <a:off x="0" y="0"/>
          <a:ext cx="0" cy="0"/>
          <a:chOff x="0" y="0"/>
          <a:chExt cx="0" cy="0"/>
        </a:xfrm>
      </p:grpSpPr>
      <p:sp>
        <p:nvSpPr>
          <p:cNvPr id="1000" name="Google Shape;1000;p82"/>
          <p:cNvSpPr txBox="1">
            <a:spLocks noGrp="1"/>
          </p:cNvSpPr>
          <p:nvPr>
            <p:ph type="title"/>
          </p:nvPr>
        </p:nvSpPr>
        <p:spPr>
          <a:xfrm>
            <a:off x="-200" y="2313600"/>
            <a:ext cx="9144000" cy="2555100"/>
          </a:xfrm>
          <a:prstGeom prst="rect">
            <a:avLst/>
          </a:prstGeom>
        </p:spPr>
        <p:txBody>
          <a:bodyPr spcFirstLastPara="1" wrap="square" lIns="91425" tIns="457200" rIns="91425" bIns="457200" anchor="t" anchorCtr="0">
            <a:noAutofit/>
          </a:bodyPr>
          <a:lstStyle/>
          <a:p>
            <a:pPr marL="0" lvl="0" indent="0" algn="ctr" rtl="0">
              <a:spcBef>
                <a:spcPts val="0"/>
              </a:spcBef>
              <a:spcAft>
                <a:spcPts val="0"/>
              </a:spcAft>
              <a:buNone/>
            </a:pPr>
            <a:r>
              <a:rPr lang="en"/>
              <a:t>Why is computer science a common category </a:t>
            </a:r>
            <a:br>
              <a:rPr lang="en"/>
            </a:br>
            <a:r>
              <a:rPr lang="en"/>
              <a:t>for technical interview questions?</a:t>
            </a:r>
            <a:endParaRPr/>
          </a:p>
        </p:txBody>
      </p:sp>
      <p:sp>
        <p:nvSpPr>
          <p:cNvPr id="1001" name="Google Shape;1001;p82"/>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005"/>
        <p:cNvGrpSpPr/>
        <p:nvPr/>
      </p:nvGrpSpPr>
      <p:grpSpPr>
        <a:xfrm>
          <a:off x="0" y="0"/>
          <a:ext cx="0" cy="0"/>
          <a:chOff x="0" y="0"/>
          <a:chExt cx="0" cy="0"/>
        </a:xfrm>
      </p:grpSpPr>
      <p:sp>
        <p:nvSpPr>
          <p:cNvPr id="1006" name="Google Shape;1006;p83"/>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Computer Science in Technical Interviews</a:t>
            </a:r>
            <a:endParaRPr>
              <a:solidFill>
                <a:schemeClr val="dk1"/>
              </a:solidFill>
            </a:endParaRPr>
          </a:p>
          <a:p>
            <a:pPr marL="0" lvl="0" indent="0" algn="l" rtl="0">
              <a:spcBef>
                <a:spcPts val="0"/>
              </a:spcBef>
              <a:spcAft>
                <a:spcPts val="0"/>
              </a:spcAft>
              <a:buNone/>
            </a:pPr>
            <a:endParaRPr/>
          </a:p>
        </p:txBody>
      </p:sp>
      <p:sp>
        <p:nvSpPr>
          <p:cNvPr id="1007" name="Google Shape;1007;p83"/>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1009" name="Google Shape;1009;p83"/>
          <p:cNvSpPr/>
          <p:nvPr/>
        </p:nvSpPr>
        <p:spPr>
          <a:xfrm flipH="1">
            <a:off x="724275" y="1785375"/>
            <a:ext cx="2428500" cy="2531100"/>
          </a:xfrm>
          <a:prstGeom prst="round2DiagRect">
            <a:avLst>
              <a:gd name="adj1" fmla="val 16667"/>
              <a:gd name="adj2" fmla="val 0"/>
            </a:avLst>
          </a:prstGeom>
          <a:solidFill>
            <a:srgbClr val="F2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83"/>
          <p:cNvSpPr txBox="1">
            <a:spLocks noGrp="1"/>
          </p:cNvSpPr>
          <p:nvPr>
            <p:ph type="subTitle" idx="1"/>
          </p:nvPr>
        </p:nvSpPr>
        <p:spPr>
          <a:xfrm>
            <a:off x="724275" y="1785425"/>
            <a:ext cx="2428500" cy="23856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None/>
            </a:pPr>
            <a:r>
              <a:rPr lang="en" sz="1500">
                <a:solidFill>
                  <a:schemeClr val="dk1"/>
                </a:solidFill>
                <a:latin typeface="Roboto"/>
                <a:ea typeface="Roboto"/>
                <a:cs typeface="Roboto"/>
                <a:sym typeface="Roboto"/>
              </a:rPr>
              <a:t>Understanding computer science fundamentals shows that you know how a program functions and how to make it faster and more efficient.</a:t>
            </a:r>
            <a:endParaRPr sz="1200"/>
          </a:p>
        </p:txBody>
      </p:sp>
      <p:grpSp>
        <p:nvGrpSpPr>
          <p:cNvPr id="1011" name="Google Shape;1011;p83"/>
          <p:cNvGrpSpPr/>
          <p:nvPr/>
        </p:nvGrpSpPr>
        <p:grpSpPr>
          <a:xfrm>
            <a:off x="457181" y="1192703"/>
            <a:ext cx="533372" cy="533480"/>
            <a:chOff x="457200" y="1378813"/>
            <a:chExt cx="695400" cy="695450"/>
          </a:xfrm>
        </p:grpSpPr>
        <p:sp>
          <p:nvSpPr>
            <p:cNvPr id="1012" name="Google Shape;1012;p83"/>
            <p:cNvSpPr/>
            <p:nvPr/>
          </p:nvSpPr>
          <p:spPr>
            <a:xfrm>
              <a:off x="457200" y="1378813"/>
              <a:ext cx="695400" cy="621300"/>
            </a:xfrm>
            <a:prstGeom prst="roundRect">
              <a:avLst>
                <a:gd name="adj" fmla="val 16667"/>
              </a:avLst>
            </a:prstGeom>
            <a:solidFill>
              <a:srgbClr val="00D6CB"/>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latin typeface="Roboto Light"/>
                  <a:ea typeface="Roboto Light"/>
                  <a:cs typeface="Roboto Light"/>
                  <a:sym typeface="Roboto Light"/>
                </a:rPr>
                <a:t>01</a:t>
              </a:r>
              <a:endParaRPr sz="2100">
                <a:latin typeface="Roboto Light"/>
                <a:ea typeface="Roboto Light"/>
                <a:cs typeface="Roboto Light"/>
                <a:sym typeface="Roboto Light"/>
              </a:endParaRPr>
            </a:p>
          </p:txBody>
        </p:sp>
        <p:sp>
          <p:nvSpPr>
            <p:cNvPr id="1013" name="Google Shape;1013;p83"/>
            <p:cNvSpPr/>
            <p:nvPr/>
          </p:nvSpPr>
          <p:spPr>
            <a:xfrm rot="10800000">
              <a:off x="634726" y="1885638"/>
              <a:ext cx="340325" cy="188625"/>
            </a:xfrm>
            <a:prstGeom prst="flowChartExtract">
              <a:avLst/>
            </a:prstGeom>
            <a:solidFill>
              <a:srgbClr val="00D6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 name="Google Shape;1014;p83"/>
          <p:cNvGrpSpPr/>
          <p:nvPr/>
        </p:nvGrpSpPr>
        <p:grpSpPr>
          <a:xfrm>
            <a:off x="3228956" y="1192703"/>
            <a:ext cx="533372" cy="533480"/>
            <a:chOff x="457200" y="1378813"/>
            <a:chExt cx="695400" cy="695450"/>
          </a:xfrm>
        </p:grpSpPr>
        <p:sp>
          <p:nvSpPr>
            <p:cNvPr id="1015" name="Google Shape;1015;p83"/>
            <p:cNvSpPr/>
            <p:nvPr/>
          </p:nvSpPr>
          <p:spPr>
            <a:xfrm>
              <a:off x="457200" y="1378813"/>
              <a:ext cx="695400" cy="6213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02</a:t>
              </a:r>
              <a:endParaRPr sz="2100">
                <a:solidFill>
                  <a:srgbClr val="FFFFFF"/>
                </a:solidFill>
                <a:latin typeface="Roboto Light"/>
                <a:ea typeface="Roboto Light"/>
                <a:cs typeface="Roboto Light"/>
                <a:sym typeface="Roboto Light"/>
              </a:endParaRPr>
            </a:p>
          </p:txBody>
        </p:sp>
        <p:sp>
          <p:nvSpPr>
            <p:cNvPr id="1016" name="Google Shape;1016;p83"/>
            <p:cNvSpPr/>
            <p:nvPr/>
          </p:nvSpPr>
          <p:spPr>
            <a:xfrm rot="10800000">
              <a:off x="634726" y="1885638"/>
              <a:ext cx="340325" cy="188625"/>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1017" name="Google Shape;1017;p83"/>
          <p:cNvSpPr/>
          <p:nvPr/>
        </p:nvSpPr>
        <p:spPr>
          <a:xfrm flipH="1">
            <a:off x="3496050" y="1785375"/>
            <a:ext cx="2428500" cy="2531100"/>
          </a:xfrm>
          <a:prstGeom prst="round2DiagRect">
            <a:avLst>
              <a:gd name="adj1" fmla="val 16667"/>
              <a:gd name="adj2" fmla="val 0"/>
            </a:avLst>
          </a:prstGeom>
          <a:solidFill>
            <a:srgbClr val="F2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83"/>
          <p:cNvSpPr txBox="1">
            <a:spLocks noGrp="1"/>
          </p:cNvSpPr>
          <p:nvPr>
            <p:ph type="subTitle" idx="2"/>
          </p:nvPr>
        </p:nvSpPr>
        <p:spPr>
          <a:xfrm>
            <a:off x="3496050" y="1785425"/>
            <a:ext cx="2498400" cy="11976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None/>
            </a:pPr>
            <a:r>
              <a:rPr lang="en" sz="1500">
                <a:solidFill>
                  <a:schemeClr val="dk1"/>
                </a:solidFill>
                <a:latin typeface="Roboto"/>
                <a:ea typeface="Roboto"/>
                <a:cs typeface="Roboto"/>
                <a:sym typeface="Roboto"/>
              </a:rPr>
              <a:t>Many candidates </a:t>
            </a:r>
            <a:br>
              <a:rPr lang="en" sz="1500">
                <a:solidFill>
                  <a:schemeClr val="dk1"/>
                </a:solidFill>
                <a:latin typeface="Roboto"/>
                <a:ea typeface="Roboto"/>
                <a:cs typeface="Roboto"/>
                <a:sym typeface="Roboto"/>
              </a:rPr>
            </a:br>
            <a:r>
              <a:rPr lang="en" sz="1500">
                <a:solidFill>
                  <a:schemeClr val="dk1"/>
                </a:solidFill>
                <a:latin typeface="Roboto"/>
                <a:ea typeface="Roboto"/>
                <a:cs typeface="Roboto"/>
                <a:sym typeface="Roboto"/>
              </a:rPr>
              <a:t>are computer science graduates.</a:t>
            </a:r>
            <a:endParaRPr sz="1200"/>
          </a:p>
        </p:txBody>
      </p:sp>
      <p:grpSp>
        <p:nvGrpSpPr>
          <p:cNvPr id="1019" name="Google Shape;1019;p83"/>
          <p:cNvGrpSpPr/>
          <p:nvPr/>
        </p:nvGrpSpPr>
        <p:grpSpPr>
          <a:xfrm>
            <a:off x="6134081" y="1193453"/>
            <a:ext cx="533372" cy="533480"/>
            <a:chOff x="457200" y="1378813"/>
            <a:chExt cx="695400" cy="695450"/>
          </a:xfrm>
        </p:grpSpPr>
        <p:sp>
          <p:nvSpPr>
            <p:cNvPr id="1020" name="Google Shape;1020;p83"/>
            <p:cNvSpPr/>
            <p:nvPr/>
          </p:nvSpPr>
          <p:spPr>
            <a:xfrm>
              <a:off x="457200" y="1378813"/>
              <a:ext cx="695400" cy="621300"/>
            </a:xfrm>
            <a:prstGeom prst="roundRect">
              <a:avLst>
                <a:gd name="adj" fmla="val 16667"/>
              </a:avLst>
            </a:prstGeom>
            <a:solidFill>
              <a:srgbClr val="04346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03</a:t>
              </a:r>
              <a:endParaRPr sz="2100">
                <a:solidFill>
                  <a:srgbClr val="FFFFFF"/>
                </a:solidFill>
                <a:latin typeface="Roboto Light"/>
                <a:ea typeface="Roboto Light"/>
                <a:cs typeface="Roboto Light"/>
                <a:sym typeface="Roboto Light"/>
              </a:endParaRPr>
            </a:p>
          </p:txBody>
        </p:sp>
        <p:sp>
          <p:nvSpPr>
            <p:cNvPr id="1021" name="Google Shape;1021;p83"/>
            <p:cNvSpPr/>
            <p:nvPr/>
          </p:nvSpPr>
          <p:spPr>
            <a:xfrm rot="10800000">
              <a:off x="634726" y="1885638"/>
              <a:ext cx="340325" cy="188625"/>
            </a:xfrm>
            <a:prstGeom prst="flowChartExtract">
              <a:avLst/>
            </a:prstGeom>
            <a:solidFill>
              <a:srgbClr val="043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sp>
        <p:nvSpPr>
          <p:cNvPr id="1022" name="Google Shape;1022;p83"/>
          <p:cNvSpPr/>
          <p:nvPr/>
        </p:nvSpPr>
        <p:spPr>
          <a:xfrm flipH="1">
            <a:off x="6401175" y="1786125"/>
            <a:ext cx="2428500" cy="2531100"/>
          </a:xfrm>
          <a:prstGeom prst="round2DiagRect">
            <a:avLst>
              <a:gd name="adj1" fmla="val 16667"/>
              <a:gd name="adj2" fmla="val 0"/>
            </a:avLst>
          </a:prstGeom>
          <a:solidFill>
            <a:srgbClr val="F2F5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83"/>
          <p:cNvSpPr txBox="1">
            <a:spLocks noGrp="1"/>
          </p:cNvSpPr>
          <p:nvPr>
            <p:ph type="subTitle" idx="3"/>
          </p:nvPr>
        </p:nvSpPr>
        <p:spPr>
          <a:xfrm>
            <a:off x="6401175" y="1786175"/>
            <a:ext cx="2498400" cy="1395000"/>
          </a:xfrm>
          <a:prstGeom prst="rect">
            <a:avLst/>
          </a:prstGeom>
          <a:noFill/>
          <a:ln>
            <a:noFill/>
          </a:ln>
        </p:spPr>
        <p:txBody>
          <a:bodyPr spcFirstLastPara="1" wrap="square" lIns="182875" tIns="182875" rIns="182875" bIns="182875" anchor="t" anchorCtr="0">
            <a:noAutofit/>
          </a:bodyPr>
          <a:lstStyle/>
          <a:p>
            <a:pPr marL="0" lvl="0" indent="0" algn="l" rtl="0">
              <a:lnSpc>
                <a:spcPct val="115000"/>
              </a:lnSpc>
              <a:spcBef>
                <a:spcPts val="0"/>
              </a:spcBef>
              <a:spcAft>
                <a:spcPts val="0"/>
              </a:spcAft>
              <a:buNone/>
            </a:pPr>
            <a:r>
              <a:rPr lang="en" sz="1500">
                <a:solidFill>
                  <a:schemeClr val="dk1"/>
                </a:solidFill>
                <a:latin typeface="Roboto"/>
                <a:ea typeface="Roboto"/>
                <a:cs typeface="Roboto"/>
                <a:sym typeface="Roboto"/>
              </a:rPr>
              <a:t>Comprehending the use cases of data structures and the algorithms that manipulate them will help you create more performant applications.</a:t>
            </a:r>
            <a:endParaRPr sz="1200"/>
          </a:p>
        </p:txBody>
      </p:sp>
      <p:pic>
        <p:nvPicPr>
          <p:cNvPr id="1024" name="Google Shape;1024;p83"/>
          <p:cNvPicPr preferRelativeResize="0"/>
          <p:nvPr/>
        </p:nvPicPr>
        <p:blipFill>
          <a:blip r:embed="rId3">
            <a:alphaModFix/>
          </a:blip>
          <a:stretch>
            <a:fillRect/>
          </a:stretch>
        </p:blipFill>
        <p:spPr>
          <a:xfrm>
            <a:off x="3880713" y="3128200"/>
            <a:ext cx="1659176" cy="951250"/>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7"/>
        <p:cNvGrpSpPr/>
        <p:nvPr/>
      </p:nvGrpSpPr>
      <p:grpSpPr>
        <a:xfrm>
          <a:off x="0" y="0"/>
          <a:ext cx="0" cy="0"/>
          <a:chOff x="0" y="0"/>
          <a:chExt cx="0" cy="0"/>
        </a:xfrm>
      </p:grpSpPr>
      <p:sp>
        <p:nvSpPr>
          <p:cNvPr id="888" name="Google Shape;888;p72"/>
          <p:cNvSpPr txBox="1">
            <a:spLocks noGrp="1"/>
          </p:cNvSpPr>
          <p:nvPr>
            <p:ph type="title"/>
          </p:nvPr>
        </p:nvSpPr>
        <p:spPr>
          <a:xfrm>
            <a:off x="-200" y="2313600"/>
            <a:ext cx="9144000" cy="2555100"/>
          </a:xfrm>
          <a:prstGeom prst="rect">
            <a:avLst/>
          </a:prstGeom>
        </p:spPr>
        <p:txBody>
          <a:bodyPr spcFirstLastPara="1" wrap="square" lIns="91425" tIns="457200" rIns="91425" bIns="457200" anchor="t" anchorCtr="0">
            <a:noAutofit/>
          </a:bodyPr>
          <a:lstStyle/>
          <a:p>
            <a:pPr marL="0" lvl="0" indent="0" algn="ctr" rtl="0">
              <a:spcBef>
                <a:spcPts val="0"/>
              </a:spcBef>
              <a:spcAft>
                <a:spcPts val="0"/>
              </a:spcAft>
              <a:buNone/>
            </a:pPr>
            <a:r>
              <a:rPr lang="en"/>
              <a:t>What is computer science?</a:t>
            </a:r>
            <a:endParaRPr/>
          </a:p>
        </p:txBody>
      </p:sp>
      <p:sp>
        <p:nvSpPr>
          <p:cNvPr id="889" name="Google Shape;889;p72"/>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93"/>
        <p:cNvGrpSpPr/>
        <p:nvPr/>
      </p:nvGrpSpPr>
      <p:grpSpPr>
        <a:xfrm>
          <a:off x="0" y="0"/>
          <a:ext cx="0" cy="0"/>
          <a:chOff x="0" y="0"/>
          <a:chExt cx="0" cy="0"/>
        </a:xfrm>
      </p:grpSpPr>
      <p:sp>
        <p:nvSpPr>
          <p:cNvPr id="894" name="Google Shape;894;p73"/>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None/>
            </a:pPr>
            <a:r>
              <a:rPr lang="en"/>
              <a:t>What Is Computer Science?</a:t>
            </a:r>
            <a:endParaRPr/>
          </a:p>
        </p:txBody>
      </p:sp>
      <p:sp>
        <p:nvSpPr>
          <p:cNvPr id="895" name="Google Shape;895;p73"/>
          <p:cNvSpPr txBox="1">
            <a:spLocks noGrp="1"/>
          </p:cNvSpPr>
          <p:nvPr>
            <p:ph type="subTitle" idx="5"/>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896" name="Google Shape;896;p73"/>
          <p:cNvSpPr txBox="1">
            <a:spLocks noGrp="1"/>
          </p:cNvSpPr>
          <p:nvPr>
            <p:ph type="subTitle" idx="2"/>
          </p:nvPr>
        </p:nvSpPr>
        <p:spPr>
          <a:xfrm>
            <a:off x="724275" y="1937825"/>
            <a:ext cx="2371500" cy="2662800"/>
          </a:xfrm>
          <a:prstGeom prst="rect">
            <a:avLst/>
          </a:prstGeom>
        </p:spPr>
        <p:txBody>
          <a:bodyPr spcFirstLastPara="1" wrap="square" lIns="182875" tIns="182875" rIns="182875" bIns="182875" anchor="t" anchorCtr="0">
            <a:noAutofit/>
          </a:bodyPr>
          <a:lstStyle/>
          <a:p>
            <a:pPr marL="0" lvl="0" indent="0" algn="l" rtl="0">
              <a:spcBef>
                <a:spcPts val="0"/>
              </a:spcBef>
              <a:spcAft>
                <a:spcPts val="0"/>
              </a:spcAft>
              <a:buNone/>
            </a:pPr>
            <a:r>
              <a:rPr lang="en" sz="1500"/>
              <a:t>Computer science is formally known as “the study of computers and computational systems.”</a:t>
            </a:r>
            <a:endParaRPr sz="1500"/>
          </a:p>
        </p:txBody>
      </p:sp>
      <p:sp>
        <p:nvSpPr>
          <p:cNvPr id="897" name="Google Shape;897;p73"/>
          <p:cNvSpPr txBox="1">
            <a:spLocks noGrp="1"/>
          </p:cNvSpPr>
          <p:nvPr>
            <p:ph type="subTitle" idx="3"/>
          </p:nvPr>
        </p:nvSpPr>
        <p:spPr>
          <a:xfrm>
            <a:off x="3496050" y="1937837"/>
            <a:ext cx="2371500" cy="2662800"/>
          </a:xfrm>
          <a:prstGeom prst="rect">
            <a:avLst/>
          </a:prstGeom>
        </p:spPr>
        <p:txBody>
          <a:bodyPr spcFirstLastPara="1" wrap="square" lIns="182875" tIns="182875" rIns="182875" bIns="182875" anchor="t" anchorCtr="0">
            <a:noAutofit/>
          </a:bodyPr>
          <a:lstStyle/>
          <a:p>
            <a:pPr marL="0" lvl="0" indent="0" algn="l" rtl="0">
              <a:spcBef>
                <a:spcPts val="0"/>
              </a:spcBef>
              <a:spcAft>
                <a:spcPts val="0"/>
              </a:spcAft>
              <a:buNone/>
            </a:pPr>
            <a:r>
              <a:rPr lang="en" sz="1500"/>
              <a:t>The study of the design, development, and analysis of software systems.</a:t>
            </a:r>
            <a:endParaRPr sz="1500"/>
          </a:p>
        </p:txBody>
      </p:sp>
      <p:sp>
        <p:nvSpPr>
          <p:cNvPr id="898" name="Google Shape;898;p73"/>
          <p:cNvSpPr txBox="1">
            <a:spLocks noGrp="1"/>
          </p:cNvSpPr>
          <p:nvPr>
            <p:ph type="subTitle" idx="4"/>
          </p:nvPr>
        </p:nvSpPr>
        <p:spPr>
          <a:xfrm>
            <a:off x="6401175" y="1938587"/>
            <a:ext cx="2371500" cy="2662800"/>
          </a:xfrm>
          <a:prstGeom prst="rect">
            <a:avLst/>
          </a:prstGeom>
        </p:spPr>
        <p:txBody>
          <a:bodyPr spcFirstLastPara="1" wrap="square" lIns="182875" tIns="182875" rIns="182875" bIns="182875" anchor="t" anchorCtr="0">
            <a:noAutofit/>
          </a:bodyPr>
          <a:lstStyle/>
          <a:p>
            <a:pPr marL="0" lvl="0" indent="0" algn="l" rtl="0">
              <a:spcBef>
                <a:spcPts val="0"/>
              </a:spcBef>
              <a:spcAft>
                <a:spcPts val="0"/>
              </a:spcAft>
              <a:buNone/>
            </a:pPr>
            <a:r>
              <a:rPr lang="en" sz="1500"/>
              <a:t>The art of telling a computer what to do through a set of instructions.</a:t>
            </a:r>
            <a:endParaRPr sz="150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2"/>
        <p:cNvGrpSpPr/>
        <p:nvPr/>
      </p:nvGrpSpPr>
      <p:grpSpPr>
        <a:xfrm>
          <a:off x="0" y="0"/>
          <a:ext cx="0" cy="0"/>
          <a:chOff x="0" y="0"/>
          <a:chExt cx="0" cy="0"/>
        </a:xfrm>
      </p:grpSpPr>
      <p:sp>
        <p:nvSpPr>
          <p:cNvPr id="903" name="Google Shape;903;p74"/>
          <p:cNvSpPr txBox="1">
            <a:spLocks noGrp="1"/>
          </p:cNvSpPr>
          <p:nvPr>
            <p:ph type="title"/>
          </p:nvPr>
        </p:nvSpPr>
        <p:spPr>
          <a:xfrm>
            <a:off x="-200" y="2313600"/>
            <a:ext cx="9144000" cy="2555100"/>
          </a:xfrm>
          <a:prstGeom prst="rect">
            <a:avLst/>
          </a:prstGeom>
        </p:spPr>
        <p:txBody>
          <a:bodyPr spcFirstLastPara="1" wrap="square" lIns="91425" tIns="457200" rIns="91425" bIns="457200" anchor="t" anchorCtr="0">
            <a:noAutofit/>
          </a:bodyPr>
          <a:lstStyle/>
          <a:p>
            <a:pPr marL="0" lvl="0" indent="0" algn="ctr" rtl="0">
              <a:spcBef>
                <a:spcPts val="0"/>
              </a:spcBef>
              <a:spcAft>
                <a:spcPts val="0"/>
              </a:spcAft>
              <a:buNone/>
            </a:pPr>
            <a:r>
              <a:rPr lang="en"/>
              <a:t>How will understanding computer </a:t>
            </a:r>
            <a:br>
              <a:rPr lang="en"/>
            </a:br>
            <a:r>
              <a:rPr lang="en"/>
              <a:t>science make us better programmers?</a:t>
            </a:r>
            <a:endParaRPr/>
          </a:p>
        </p:txBody>
      </p:sp>
      <p:sp>
        <p:nvSpPr>
          <p:cNvPr id="904" name="Google Shape;904;p74"/>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8"/>
        <p:cNvGrpSpPr/>
        <p:nvPr/>
      </p:nvGrpSpPr>
      <p:grpSpPr>
        <a:xfrm>
          <a:off x="0" y="0"/>
          <a:ext cx="0" cy="0"/>
          <a:chOff x="0" y="0"/>
          <a:chExt cx="0" cy="0"/>
        </a:xfrm>
      </p:grpSpPr>
      <p:sp>
        <p:nvSpPr>
          <p:cNvPr id="909" name="Google Shape;909;p75"/>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The Benefits of Understanding Computer Science	</a:t>
            </a:r>
            <a:endParaRPr>
              <a:solidFill>
                <a:schemeClr val="dk1"/>
              </a:solidFill>
            </a:endParaRPr>
          </a:p>
          <a:p>
            <a:pPr marL="0" lvl="0" indent="0" algn="l" rtl="0">
              <a:spcBef>
                <a:spcPts val="0"/>
              </a:spcBef>
              <a:spcAft>
                <a:spcPts val="0"/>
              </a:spcAft>
              <a:buNone/>
            </a:pPr>
            <a:endParaRPr/>
          </a:p>
        </p:txBody>
      </p:sp>
      <p:sp>
        <p:nvSpPr>
          <p:cNvPr id="910" name="Google Shape;910;p75"/>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911" name="Google Shape;911;p75"/>
          <p:cNvSpPr/>
          <p:nvPr/>
        </p:nvSpPr>
        <p:spPr>
          <a:xfrm>
            <a:off x="453395" y="98596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txBody>
          <a:bodyPr/>
          <a:lstStyle/>
          <a:p>
            <a:endParaRPr lang="en-US"/>
          </a:p>
        </p:txBody>
      </p:sp>
      <p:sp>
        <p:nvSpPr>
          <p:cNvPr id="912" name="Google Shape;912;p75"/>
          <p:cNvSpPr/>
          <p:nvPr/>
        </p:nvSpPr>
        <p:spPr>
          <a:xfrm rot="10800000" flipH="1">
            <a:off x="453395" y="126455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txBody>
          <a:bodyPr/>
          <a:lstStyle/>
          <a:p>
            <a:endParaRPr lang="en-US"/>
          </a:p>
        </p:txBody>
      </p:sp>
      <p:sp>
        <p:nvSpPr>
          <p:cNvPr id="913" name="Google Shape;913;p75"/>
          <p:cNvSpPr/>
          <p:nvPr/>
        </p:nvSpPr>
        <p:spPr>
          <a:xfrm>
            <a:off x="453408" y="176206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txBody>
          <a:bodyPr/>
          <a:lstStyle/>
          <a:p>
            <a:endParaRPr lang="en-US"/>
          </a:p>
        </p:txBody>
      </p:sp>
      <p:sp>
        <p:nvSpPr>
          <p:cNvPr id="914" name="Google Shape;914;p75"/>
          <p:cNvSpPr/>
          <p:nvPr/>
        </p:nvSpPr>
        <p:spPr>
          <a:xfrm rot="10800000" flipH="1">
            <a:off x="453408" y="204065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txBody>
          <a:bodyPr/>
          <a:lstStyle/>
          <a:p>
            <a:endParaRPr lang="en-US"/>
          </a:p>
        </p:txBody>
      </p:sp>
      <p:sp>
        <p:nvSpPr>
          <p:cNvPr id="915" name="Google Shape;915;p75"/>
          <p:cNvSpPr/>
          <p:nvPr/>
        </p:nvSpPr>
        <p:spPr>
          <a:xfrm>
            <a:off x="1352725" y="940788"/>
            <a:ext cx="7517100" cy="621300"/>
          </a:xfrm>
          <a:prstGeom prst="roundRect">
            <a:avLst>
              <a:gd name="adj" fmla="val 16667"/>
            </a:avLst>
          </a:prstGeom>
          <a:solidFill>
            <a:srgbClr val="F2F5F9"/>
          </a:solidFill>
          <a:ln>
            <a:noFill/>
          </a:ln>
        </p:spPr>
        <p:txBody>
          <a:bodyPr spcFirstLastPara="1" wrap="square" lIns="228600" tIns="91425" rIns="91425" bIns="91425" anchor="ctr" anchorCtr="0">
            <a:noAutofit/>
          </a:bodyPr>
          <a:lstStyle/>
          <a:p>
            <a:pPr marL="0" lvl="0" indent="0" algn="l" rtl="0">
              <a:spcBef>
                <a:spcPts val="0"/>
              </a:spcBef>
              <a:spcAft>
                <a:spcPts val="0"/>
              </a:spcAft>
              <a:buNone/>
            </a:pPr>
            <a:r>
              <a:rPr lang="en">
                <a:latin typeface="Roboto"/>
                <a:ea typeface="Roboto"/>
                <a:cs typeface="Roboto"/>
                <a:sym typeface="Roboto"/>
              </a:rPr>
              <a:t>These concepts often appear during technical interviews.</a:t>
            </a:r>
            <a:endParaRPr>
              <a:latin typeface="Roboto"/>
              <a:ea typeface="Roboto"/>
              <a:cs typeface="Roboto"/>
              <a:sym typeface="Roboto"/>
            </a:endParaRPr>
          </a:p>
        </p:txBody>
      </p:sp>
      <p:sp>
        <p:nvSpPr>
          <p:cNvPr id="916" name="Google Shape;916;p75"/>
          <p:cNvSpPr/>
          <p:nvPr/>
        </p:nvSpPr>
        <p:spPr>
          <a:xfrm>
            <a:off x="1352725" y="1716899"/>
            <a:ext cx="7517100" cy="621300"/>
          </a:xfrm>
          <a:prstGeom prst="roundRect">
            <a:avLst>
              <a:gd name="adj" fmla="val 16667"/>
            </a:avLst>
          </a:prstGeom>
          <a:solidFill>
            <a:srgbClr val="F2F5F9"/>
          </a:solidFill>
          <a:ln>
            <a:noFill/>
          </a:ln>
        </p:spPr>
        <p:txBody>
          <a:bodyPr spcFirstLastPara="1" wrap="square" lIns="228600" tIns="91425" rIns="91425" bIns="91425" anchor="ctr" anchorCtr="0">
            <a:noAutofit/>
          </a:bodyPr>
          <a:lstStyle/>
          <a:p>
            <a:pPr marL="0" lvl="0" indent="0" algn="l" rtl="0">
              <a:spcBef>
                <a:spcPts val="0"/>
              </a:spcBef>
              <a:spcAft>
                <a:spcPts val="0"/>
              </a:spcAft>
              <a:buNone/>
            </a:pPr>
            <a:r>
              <a:rPr lang="en">
                <a:latin typeface="Roboto"/>
                <a:ea typeface="Roboto"/>
                <a:cs typeface="Roboto"/>
                <a:sym typeface="Roboto"/>
              </a:rPr>
              <a:t>When inheriting large codebases, you might be asked to optimize code efficiency.</a:t>
            </a:r>
            <a:endParaRPr>
              <a:latin typeface="Roboto"/>
              <a:ea typeface="Roboto"/>
              <a:cs typeface="Roboto"/>
              <a:sym typeface="Roboto"/>
            </a:endParaRPr>
          </a:p>
        </p:txBody>
      </p:sp>
      <p:sp>
        <p:nvSpPr>
          <p:cNvPr id="917" name="Google Shape;917;p75"/>
          <p:cNvSpPr/>
          <p:nvPr/>
        </p:nvSpPr>
        <p:spPr>
          <a:xfrm>
            <a:off x="1352725" y="2483413"/>
            <a:ext cx="7517100" cy="621300"/>
          </a:xfrm>
          <a:prstGeom prst="roundRect">
            <a:avLst>
              <a:gd name="adj" fmla="val 16667"/>
            </a:avLst>
          </a:prstGeom>
          <a:solidFill>
            <a:srgbClr val="F2F5F9"/>
          </a:solidFill>
          <a:ln>
            <a:noFill/>
          </a:ln>
        </p:spPr>
        <p:txBody>
          <a:bodyPr spcFirstLastPara="1" wrap="square" lIns="228600" tIns="91425" rIns="91425" bIns="91425" anchor="ctr" anchorCtr="0">
            <a:noAutofit/>
          </a:bodyPr>
          <a:lstStyle/>
          <a:p>
            <a:pPr marL="0" lvl="0" indent="0" algn="l" rtl="0">
              <a:spcBef>
                <a:spcPts val="0"/>
              </a:spcBef>
              <a:spcAft>
                <a:spcPts val="0"/>
              </a:spcAft>
              <a:buNone/>
            </a:pPr>
            <a:r>
              <a:rPr lang="en">
                <a:latin typeface="Roboto"/>
                <a:ea typeface="Roboto"/>
                <a:cs typeface="Roboto"/>
                <a:sym typeface="Roboto"/>
              </a:rPr>
              <a:t>Understanding what makes up a program will help us design software more efficiently.</a:t>
            </a:r>
            <a:endParaRPr>
              <a:latin typeface="Roboto"/>
              <a:ea typeface="Roboto"/>
              <a:cs typeface="Roboto"/>
              <a:sym typeface="Roboto"/>
            </a:endParaRPr>
          </a:p>
        </p:txBody>
      </p:sp>
      <p:sp>
        <p:nvSpPr>
          <p:cNvPr id="918" name="Google Shape;918;p75"/>
          <p:cNvSpPr/>
          <p:nvPr/>
        </p:nvSpPr>
        <p:spPr>
          <a:xfrm>
            <a:off x="1352725" y="3252338"/>
            <a:ext cx="7517100" cy="621300"/>
          </a:xfrm>
          <a:prstGeom prst="roundRect">
            <a:avLst>
              <a:gd name="adj" fmla="val 16667"/>
            </a:avLst>
          </a:prstGeom>
          <a:solidFill>
            <a:srgbClr val="F2F5F9"/>
          </a:solidFill>
          <a:ln>
            <a:noFill/>
          </a:ln>
        </p:spPr>
        <p:txBody>
          <a:bodyPr spcFirstLastPara="1" wrap="square" lIns="228600" tIns="91425" rIns="91425" bIns="91425" anchor="ctr" anchorCtr="0">
            <a:noAutofit/>
          </a:bodyPr>
          <a:lstStyle/>
          <a:p>
            <a:pPr marL="0" lvl="0" indent="0" algn="l" rtl="0">
              <a:spcBef>
                <a:spcPts val="0"/>
              </a:spcBef>
              <a:spcAft>
                <a:spcPts val="0"/>
              </a:spcAft>
              <a:buNone/>
            </a:pPr>
            <a:r>
              <a:rPr lang="en">
                <a:latin typeface="Roboto"/>
                <a:ea typeface="Roboto"/>
                <a:cs typeface="Roboto"/>
                <a:sym typeface="Roboto"/>
              </a:rPr>
              <a:t>Discovering how a program executes can tell us how to avoid performance issues.</a:t>
            </a:r>
            <a:endParaRPr>
              <a:latin typeface="Roboto"/>
              <a:ea typeface="Roboto"/>
              <a:cs typeface="Roboto"/>
              <a:sym typeface="Roboto"/>
            </a:endParaRPr>
          </a:p>
        </p:txBody>
      </p:sp>
      <p:sp>
        <p:nvSpPr>
          <p:cNvPr id="919" name="Google Shape;919;p75"/>
          <p:cNvSpPr/>
          <p:nvPr/>
        </p:nvSpPr>
        <p:spPr>
          <a:xfrm>
            <a:off x="453408" y="253815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txBody>
          <a:bodyPr/>
          <a:lstStyle/>
          <a:p>
            <a:endParaRPr lang="en-US"/>
          </a:p>
        </p:txBody>
      </p:sp>
      <p:sp>
        <p:nvSpPr>
          <p:cNvPr id="920" name="Google Shape;920;p75"/>
          <p:cNvSpPr/>
          <p:nvPr/>
        </p:nvSpPr>
        <p:spPr>
          <a:xfrm rot="10800000" flipH="1">
            <a:off x="453408" y="281674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txBody>
          <a:bodyPr/>
          <a:lstStyle/>
          <a:p>
            <a:endParaRPr lang="en-US"/>
          </a:p>
        </p:txBody>
      </p:sp>
      <p:sp>
        <p:nvSpPr>
          <p:cNvPr id="921" name="Google Shape;921;p75"/>
          <p:cNvSpPr/>
          <p:nvPr/>
        </p:nvSpPr>
        <p:spPr>
          <a:xfrm>
            <a:off x="453408" y="328556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txBody>
          <a:bodyPr/>
          <a:lstStyle/>
          <a:p>
            <a:endParaRPr lang="en-US"/>
          </a:p>
        </p:txBody>
      </p:sp>
      <p:sp>
        <p:nvSpPr>
          <p:cNvPr id="922" name="Google Shape;922;p75"/>
          <p:cNvSpPr/>
          <p:nvPr/>
        </p:nvSpPr>
        <p:spPr>
          <a:xfrm rot="10800000" flipH="1">
            <a:off x="453408" y="356415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txBody>
          <a:bodyPr/>
          <a:lstStyle/>
          <a:p>
            <a:endParaRPr lang="en-US"/>
          </a:p>
        </p:txBody>
      </p:sp>
      <p:sp>
        <p:nvSpPr>
          <p:cNvPr id="923" name="Google Shape;923;p75"/>
          <p:cNvSpPr/>
          <p:nvPr/>
        </p:nvSpPr>
        <p:spPr>
          <a:xfrm>
            <a:off x="1352725" y="4021275"/>
            <a:ext cx="7517100" cy="621300"/>
          </a:xfrm>
          <a:prstGeom prst="roundRect">
            <a:avLst>
              <a:gd name="adj" fmla="val 16667"/>
            </a:avLst>
          </a:prstGeom>
          <a:solidFill>
            <a:srgbClr val="F2F5F9"/>
          </a:solidFill>
          <a:ln>
            <a:noFill/>
          </a:ln>
        </p:spPr>
        <p:txBody>
          <a:bodyPr spcFirstLastPara="1" wrap="square" lIns="228600" tIns="91425" rIns="91425" bIns="91425" anchor="ctr" anchorCtr="0">
            <a:noAutofit/>
          </a:bodyPr>
          <a:lstStyle/>
          <a:p>
            <a:pPr marL="0" lvl="0" indent="0" algn="l" rtl="0">
              <a:lnSpc>
                <a:spcPct val="115000"/>
              </a:lnSpc>
              <a:spcBef>
                <a:spcPts val="0"/>
              </a:spcBef>
              <a:spcAft>
                <a:spcPts val="0"/>
              </a:spcAft>
              <a:buNone/>
            </a:pPr>
            <a:r>
              <a:rPr lang="en" b="1">
                <a:highlight>
                  <a:srgbClr val="FFFF00"/>
                </a:highlight>
                <a:latin typeface="Roboto"/>
                <a:ea typeface="Roboto"/>
                <a:cs typeface="Roboto"/>
                <a:sym typeface="Roboto"/>
              </a:rPr>
              <a:t>Computational thinking</a:t>
            </a:r>
            <a:r>
              <a:rPr lang="en">
                <a:latin typeface="Roboto"/>
                <a:ea typeface="Roboto"/>
                <a:cs typeface="Roboto"/>
                <a:sym typeface="Roboto"/>
              </a:rPr>
              <a:t> refers to the formulation of a solution using logic, patterns, and problem-solving methods.</a:t>
            </a:r>
            <a:endParaRPr>
              <a:latin typeface="Roboto"/>
              <a:ea typeface="Roboto"/>
              <a:cs typeface="Roboto"/>
              <a:sym typeface="Roboto"/>
            </a:endParaRPr>
          </a:p>
        </p:txBody>
      </p:sp>
      <p:sp>
        <p:nvSpPr>
          <p:cNvPr id="924" name="Google Shape;924;p75"/>
          <p:cNvSpPr/>
          <p:nvPr/>
        </p:nvSpPr>
        <p:spPr>
          <a:xfrm>
            <a:off x="453408" y="405450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txBody>
          <a:bodyPr/>
          <a:lstStyle/>
          <a:p>
            <a:endParaRPr lang="en-US"/>
          </a:p>
        </p:txBody>
      </p:sp>
      <p:sp>
        <p:nvSpPr>
          <p:cNvPr id="925" name="Google Shape;925;p75"/>
          <p:cNvSpPr/>
          <p:nvPr/>
        </p:nvSpPr>
        <p:spPr>
          <a:xfrm rot="10800000" flipH="1">
            <a:off x="453408" y="433309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txBody>
          <a:bodyPr/>
          <a:lstStyle/>
          <a:p>
            <a:endParaRPr lang="en-US"/>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9"/>
        <p:cNvGrpSpPr/>
        <p:nvPr/>
      </p:nvGrpSpPr>
      <p:grpSpPr>
        <a:xfrm>
          <a:off x="0" y="0"/>
          <a:ext cx="0" cy="0"/>
          <a:chOff x="0" y="0"/>
          <a:chExt cx="0" cy="0"/>
        </a:xfrm>
      </p:grpSpPr>
      <p:sp>
        <p:nvSpPr>
          <p:cNvPr id="930" name="Google Shape;930;p76"/>
          <p:cNvSpPr txBox="1">
            <a:spLocks noGrp="1"/>
          </p:cNvSpPr>
          <p:nvPr>
            <p:ph type="title"/>
          </p:nvPr>
        </p:nvSpPr>
        <p:spPr>
          <a:xfrm>
            <a:off x="-200" y="2313600"/>
            <a:ext cx="9144000" cy="2555100"/>
          </a:xfrm>
          <a:prstGeom prst="rect">
            <a:avLst/>
          </a:prstGeom>
        </p:spPr>
        <p:txBody>
          <a:bodyPr spcFirstLastPara="1" wrap="square" lIns="91425" tIns="457200" rIns="91425" bIns="457200" anchor="t" anchorCtr="0">
            <a:noAutofit/>
          </a:bodyPr>
          <a:lstStyle/>
          <a:p>
            <a:pPr marL="0" lvl="0" indent="0" algn="ctr" rtl="0">
              <a:spcBef>
                <a:spcPts val="0"/>
              </a:spcBef>
              <a:spcAft>
                <a:spcPts val="0"/>
              </a:spcAft>
              <a:buClr>
                <a:schemeClr val="dk1"/>
              </a:buClr>
              <a:buSzPts val="1100"/>
              <a:buFont typeface="Arial"/>
              <a:buNone/>
            </a:pPr>
            <a:r>
              <a:rPr lang="en"/>
              <a:t>Which computer science </a:t>
            </a:r>
            <a:br>
              <a:rPr lang="en"/>
            </a:br>
            <a:r>
              <a:rPr lang="en"/>
              <a:t>concepts will we learn?</a:t>
            </a:r>
            <a:endParaRPr/>
          </a:p>
          <a:p>
            <a:pPr marL="0" lvl="0" indent="0" algn="ctr" rtl="0">
              <a:spcBef>
                <a:spcPts val="0"/>
              </a:spcBef>
              <a:spcAft>
                <a:spcPts val="0"/>
              </a:spcAft>
              <a:buNone/>
            </a:pPr>
            <a:endParaRPr/>
          </a:p>
        </p:txBody>
      </p:sp>
      <p:sp>
        <p:nvSpPr>
          <p:cNvPr id="931" name="Google Shape;931;p76"/>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35"/>
        <p:cNvGrpSpPr/>
        <p:nvPr/>
      </p:nvGrpSpPr>
      <p:grpSpPr>
        <a:xfrm>
          <a:off x="0" y="0"/>
          <a:ext cx="0" cy="0"/>
          <a:chOff x="0" y="0"/>
          <a:chExt cx="0" cy="0"/>
        </a:xfrm>
      </p:grpSpPr>
      <p:sp>
        <p:nvSpPr>
          <p:cNvPr id="936" name="Google Shape;936;p77"/>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Computer Science Concepts	</a:t>
            </a:r>
            <a:endParaRPr>
              <a:solidFill>
                <a:schemeClr val="dk1"/>
              </a:solidFill>
            </a:endParaRPr>
          </a:p>
          <a:p>
            <a:pPr marL="0" lvl="0" indent="0" algn="l" rtl="0">
              <a:spcBef>
                <a:spcPts val="0"/>
              </a:spcBef>
              <a:spcAft>
                <a:spcPts val="0"/>
              </a:spcAft>
              <a:buNone/>
            </a:pPr>
            <a:endParaRPr/>
          </a:p>
        </p:txBody>
      </p:sp>
      <p:sp>
        <p:nvSpPr>
          <p:cNvPr id="937" name="Google Shape;937;p77"/>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pic>
        <p:nvPicPr>
          <p:cNvPr id="938" name="Google Shape;938;p77"/>
          <p:cNvPicPr preferRelativeResize="0"/>
          <p:nvPr/>
        </p:nvPicPr>
        <p:blipFill>
          <a:blip r:embed="rId3">
            <a:alphaModFix/>
          </a:blip>
          <a:stretch>
            <a:fillRect/>
          </a:stretch>
        </p:blipFill>
        <p:spPr>
          <a:xfrm>
            <a:off x="4076538" y="1183050"/>
            <a:ext cx="827470" cy="3662574"/>
          </a:xfrm>
          <a:prstGeom prst="rect">
            <a:avLst/>
          </a:prstGeom>
          <a:noFill/>
          <a:ln>
            <a:noFill/>
          </a:ln>
        </p:spPr>
      </p:pic>
      <p:sp>
        <p:nvSpPr>
          <p:cNvPr id="939" name="Google Shape;939;p77"/>
          <p:cNvSpPr/>
          <p:nvPr/>
        </p:nvSpPr>
        <p:spPr>
          <a:xfrm>
            <a:off x="457175" y="1421300"/>
            <a:ext cx="1748400" cy="476700"/>
          </a:xfrm>
          <a:prstGeom prst="roundRect">
            <a:avLst>
              <a:gd name="adj" fmla="val 16667"/>
            </a:avLst>
          </a:prstGeom>
          <a:solidFill>
            <a:srgbClr val="1475D4"/>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2100">
                <a:solidFill>
                  <a:srgbClr val="FFFFFF"/>
                </a:solidFill>
                <a:latin typeface="Roboto Light"/>
                <a:ea typeface="Roboto Light"/>
                <a:cs typeface="Roboto Light"/>
                <a:sym typeface="Roboto Light"/>
              </a:rPr>
              <a:t>Algorithms</a:t>
            </a:r>
            <a:endParaRPr sz="2100">
              <a:solidFill>
                <a:srgbClr val="FFFFFF"/>
              </a:solidFill>
              <a:latin typeface="Roboto Light"/>
              <a:ea typeface="Roboto Light"/>
              <a:cs typeface="Roboto Light"/>
              <a:sym typeface="Roboto Light"/>
            </a:endParaRPr>
          </a:p>
        </p:txBody>
      </p:sp>
      <p:sp>
        <p:nvSpPr>
          <p:cNvPr id="940" name="Google Shape;940;p77"/>
          <p:cNvSpPr/>
          <p:nvPr/>
        </p:nvSpPr>
        <p:spPr>
          <a:xfrm rot="10800000">
            <a:off x="593369" y="1810088"/>
            <a:ext cx="261029" cy="144694"/>
          </a:xfrm>
          <a:prstGeom prst="flowChartExtract">
            <a:avLst/>
          </a:prstGeom>
          <a:solidFill>
            <a:srgbClr val="1475D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sp>
        <p:nvSpPr>
          <p:cNvPr id="941" name="Google Shape;941;p77"/>
          <p:cNvSpPr/>
          <p:nvPr/>
        </p:nvSpPr>
        <p:spPr>
          <a:xfrm>
            <a:off x="4936325" y="1423550"/>
            <a:ext cx="2231700" cy="476700"/>
          </a:xfrm>
          <a:prstGeom prst="roundRect">
            <a:avLst>
              <a:gd name="adj" fmla="val 16667"/>
            </a:avLst>
          </a:prstGeom>
          <a:solidFill>
            <a:srgbClr val="043461"/>
          </a:solidFill>
          <a:ln>
            <a:noFill/>
          </a:ln>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sz="2100">
                <a:solidFill>
                  <a:srgbClr val="FFFFFF"/>
                </a:solidFill>
                <a:latin typeface="Roboto Light"/>
                <a:ea typeface="Roboto Light"/>
                <a:cs typeface="Roboto Light"/>
                <a:sym typeface="Roboto Light"/>
              </a:rPr>
              <a:t>Data Structures</a:t>
            </a:r>
            <a:endParaRPr sz="2100">
              <a:solidFill>
                <a:srgbClr val="FFFFFF"/>
              </a:solidFill>
              <a:latin typeface="Roboto Light"/>
              <a:ea typeface="Roboto Light"/>
              <a:cs typeface="Roboto Light"/>
              <a:sym typeface="Roboto Light"/>
            </a:endParaRPr>
          </a:p>
        </p:txBody>
      </p:sp>
      <p:sp>
        <p:nvSpPr>
          <p:cNvPr id="942" name="Google Shape;942;p77"/>
          <p:cNvSpPr/>
          <p:nvPr/>
        </p:nvSpPr>
        <p:spPr>
          <a:xfrm rot="10800000">
            <a:off x="5072469" y="1812338"/>
            <a:ext cx="261029" cy="144694"/>
          </a:xfrm>
          <a:prstGeom prst="flowChartExtract">
            <a:avLst/>
          </a:prstGeom>
          <a:solidFill>
            <a:srgbClr val="04346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7"/>
          <p:cNvSpPr txBox="1">
            <a:spLocks noGrp="1"/>
          </p:cNvSpPr>
          <p:nvPr>
            <p:ph type="subTitle" idx="1"/>
          </p:nvPr>
        </p:nvSpPr>
        <p:spPr>
          <a:xfrm>
            <a:off x="-12275" y="2307825"/>
            <a:ext cx="4627800" cy="2537700"/>
          </a:xfrm>
          <a:prstGeom prst="rect">
            <a:avLst/>
          </a:prstGeom>
          <a:noFill/>
          <a:ln>
            <a:noFill/>
          </a:ln>
        </p:spPr>
        <p:txBody>
          <a:bodyPr spcFirstLastPara="1" wrap="square" lIns="457200" tIns="0" rIns="274300" bIns="0" anchor="t" anchorCtr="0">
            <a:noAutofit/>
          </a:bodyPr>
          <a:lstStyle/>
          <a:p>
            <a:pPr marL="0" lvl="0" indent="0" algn="l" rtl="0">
              <a:lnSpc>
                <a:spcPct val="115000"/>
              </a:lnSpc>
              <a:spcBef>
                <a:spcPts val="0"/>
              </a:spcBef>
              <a:spcAft>
                <a:spcPts val="0"/>
              </a:spcAft>
              <a:buNone/>
            </a:pPr>
            <a:r>
              <a:rPr lang="en" sz="2200">
                <a:latin typeface="Roboto"/>
                <a:ea typeface="Roboto"/>
                <a:cs typeface="Roboto"/>
                <a:sym typeface="Roboto"/>
              </a:rPr>
              <a:t>We will learn about </a:t>
            </a:r>
            <a:br>
              <a:rPr lang="en" sz="2200">
                <a:latin typeface="Roboto"/>
                <a:ea typeface="Roboto"/>
                <a:cs typeface="Roboto"/>
                <a:sym typeface="Roboto"/>
              </a:rPr>
            </a:br>
            <a:r>
              <a:rPr lang="en" sz="2200">
                <a:latin typeface="Roboto"/>
                <a:ea typeface="Roboto"/>
                <a:cs typeface="Roboto"/>
                <a:sym typeface="Roboto"/>
              </a:rPr>
              <a:t>algorithms and how to </a:t>
            </a:r>
            <a:br>
              <a:rPr lang="en" sz="2200">
                <a:latin typeface="Roboto"/>
                <a:ea typeface="Roboto"/>
                <a:cs typeface="Roboto"/>
                <a:sym typeface="Roboto"/>
              </a:rPr>
            </a:br>
            <a:r>
              <a:rPr lang="en" sz="2200">
                <a:latin typeface="Roboto"/>
                <a:ea typeface="Roboto"/>
                <a:cs typeface="Roboto"/>
                <a:sym typeface="Roboto"/>
              </a:rPr>
              <a:t>gauge their performance.</a:t>
            </a:r>
            <a:endParaRPr sz="2200">
              <a:latin typeface="Roboto"/>
              <a:ea typeface="Roboto"/>
              <a:cs typeface="Roboto"/>
              <a:sym typeface="Roboto"/>
            </a:endParaRPr>
          </a:p>
        </p:txBody>
      </p:sp>
      <p:sp>
        <p:nvSpPr>
          <p:cNvPr id="944" name="Google Shape;944;p77"/>
          <p:cNvSpPr txBox="1">
            <a:spLocks noGrp="1"/>
          </p:cNvSpPr>
          <p:nvPr>
            <p:ph type="subTitle" idx="2"/>
          </p:nvPr>
        </p:nvSpPr>
        <p:spPr>
          <a:xfrm>
            <a:off x="4598625" y="2307825"/>
            <a:ext cx="4627800" cy="2537700"/>
          </a:xfrm>
          <a:prstGeom prst="rect">
            <a:avLst/>
          </a:prstGeom>
          <a:noFill/>
          <a:ln>
            <a:noFill/>
          </a:ln>
        </p:spPr>
        <p:txBody>
          <a:bodyPr spcFirstLastPara="1" wrap="square" lIns="365750" tIns="0" rIns="274300" bIns="0" anchor="t" anchorCtr="0">
            <a:noAutofit/>
          </a:bodyPr>
          <a:lstStyle/>
          <a:p>
            <a:pPr marL="0" lvl="0" indent="0" algn="l" rtl="0">
              <a:lnSpc>
                <a:spcPct val="115000"/>
              </a:lnSpc>
              <a:spcBef>
                <a:spcPts val="0"/>
              </a:spcBef>
              <a:spcAft>
                <a:spcPts val="0"/>
              </a:spcAft>
              <a:buNone/>
            </a:pPr>
            <a:r>
              <a:rPr lang="en" sz="2200">
                <a:latin typeface="Roboto"/>
                <a:ea typeface="Roboto"/>
                <a:cs typeface="Roboto"/>
                <a:sym typeface="Roboto"/>
              </a:rPr>
              <a:t>We will learn about data structures and how they are implemented in JavaScript.</a:t>
            </a:r>
            <a:endParaRPr sz="2200">
              <a:latin typeface="Roboto"/>
              <a:ea typeface="Roboto"/>
              <a:cs typeface="Roboto"/>
              <a:sym typeface="Roboto"/>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48"/>
        <p:cNvGrpSpPr/>
        <p:nvPr/>
      </p:nvGrpSpPr>
      <p:grpSpPr>
        <a:xfrm>
          <a:off x="0" y="0"/>
          <a:ext cx="0" cy="0"/>
          <a:chOff x="0" y="0"/>
          <a:chExt cx="0" cy="0"/>
        </a:xfrm>
      </p:grpSpPr>
      <p:sp>
        <p:nvSpPr>
          <p:cNvPr id="949" name="Google Shape;949;p78"/>
          <p:cNvSpPr txBox="1">
            <a:spLocks noGrp="1"/>
          </p:cNvSpPr>
          <p:nvPr>
            <p:ph type="title"/>
          </p:nvPr>
        </p:nvSpPr>
        <p:spPr>
          <a:xfrm>
            <a:off x="-200" y="2313600"/>
            <a:ext cx="9144000" cy="2555100"/>
          </a:xfrm>
          <a:prstGeom prst="rect">
            <a:avLst/>
          </a:prstGeom>
        </p:spPr>
        <p:txBody>
          <a:bodyPr spcFirstLastPara="1" wrap="square" lIns="91425" tIns="457200" rIns="91425" bIns="457200" anchor="t" anchorCtr="0">
            <a:noAutofit/>
          </a:bodyPr>
          <a:lstStyle/>
          <a:p>
            <a:pPr marL="0" lvl="0" indent="0" algn="ctr" rtl="0">
              <a:spcBef>
                <a:spcPts val="0"/>
              </a:spcBef>
              <a:spcAft>
                <a:spcPts val="0"/>
              </a:spcAft>
              <a:buNone/>
            </a:pPr>
            <a:r>
              <a:rPr lang="en"/>
              <a:t>What is Big O notation?</a:t>
            </a:r>
            <a:endParaRPr/>
          </a:p>
        </p:txBody>
      </p:sp>
      <p:sp>
        <p:nvSpPr>
          <p:cNvPr id="950" name="Google Shape;950;p78"/>
          <p:cNvSpPr txBox="1">
            <a:spLocks noGrp="1"/>
          </p:cNvSpPr>
          <p:nvPr>
            <p:ph type="subTitle" idx="1"/>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54"/>
        <p:cNvGrpSpPr/>
        <p:nvPr/>
      </p:nvGrpSpPr>
      <p:grpSpPr>
        <a:xfrm>
          <a:off x="0" y="0"/>
          <a:ext cx="0" cy="0"/>
          <a:chOff x="0" y="0"/>
          <a:chExt cx="0" cy="0"/>
        </a:xfrm>
      </p:grpSpPr>
      <p:sp>
        <p:nvSpPr>
          <p:cNvPr id="955" name="Google Shape;955;p79"/>
          <p:cNvSpPr txBox="1">
            <a:spLocks noGrp="1"/>
          </p:cNvSpPr>
          <p:nvPr>
            <p:ph type="title"/>
          </p:nvPr>
        </p:nvSpPr>
        <p:spPr>
          <a:xfrm>
            <a:off x="-12300" y="0"/>
            <a:ext cx="9168600" cy="533700"/>
          </a:xfrm>
          <a:prstGeom prst="rect">
            <a:avLst/>
          </a:prstGeom>
        </p:spPr>
        <p:txBody>
          <a:bodyPr spcFirstLastPara="1" wrap="square" lIns="457200" tIns="182875" rIns="274300" bIns="91425" anchor="t" anchorCtr="0">
            <a:noAutofit/>
          </a:bodyPr>
          <a:lstStyle/>
          <a:p>
            <a:pPr marL="0" lvl="0" indent="0" algn="l" rtl="0">
              <a:spcBef>
                <a:spcPts val="0"/>
              </a:spcBef>
              <a:spcAft>
                <a:spcPts val="0"/>
              </a:spcAft>
              <a:buClr>
                <a:schemeClr val="dk1"/>
              </a:buClr>
              <a:buSzPts val="1100"/>
              <a:buFont typeface="Arial"/>
              <a:buNone/>
            </a:pPr>
            <a:r>
              <a:rPr lang="en">
                <a:solidFill>
                  <a:schemeClr val="dk1"/>
                </a:solidFill>
              </a:rPr>
              <a:t>Big O Notation</a:t>
            </a:r>
            <a:endParaRPr>
              <a:solidFill>
                <a:schemeClr val="dk1"/>
              </a:solidFill>
            </a:endParaRPr>
          </a:p>
          <a:p>
            <a:pPr marL="0" lvl="0" indent="0" algn="l" rtl="0">
              <a:spcBef>
                <a:spcPts val="0"/>
              </a:spcBef>
              <a:spcAft>
                <a:spcPts val="0"/>
              </a:spcAft>
              <a:buNone/>
            </a:pPr>
            <a:endParaRPr/>
          </a:p>
        </p:txBody>
      </p:sp>
      <p:sp>
        <p:nvSpPr>
          <p:cNvPr id="956" name="Google Shape;956;p79"/>
          <p:cNvSpPr txBox="1">
            <a:spLocks noGrp="1"/>
          </p:cNvSpPr>
          <p:nvPr>
            <p:ph type="subTitle" idx="2"/>
          </p:nvPr>
        </p:nvSpPr>
        <p:spPr>
          <a:xfrm>
            <a:off x="-12300" y="4916650"/>
            <a:ext cx="7971900" cy="226800"/>
          </a:xfrm>
          <a:prstGeom prst="rect">
            <a:avLst/>
          </a:prstGeom>
        </p:spPr>
        <p:txBody>
          <a:bodyPr spcFirstLastPara="1" wrap="square" lIns="274300" tIns="45700" rIns="0" bIns="0" anchor="t" anchorCtr="0">
            <a:noAutofit/>
          </a:bodyPr>
          <a:lstStyle/>
          <a:p>
            <a:pPr marL="0" lvl="0" indent="0" algn="l" rtl="0">
              <a:spcBef>
                <a:spcPts val="0"/>
              </a:spcBef>
              <a:spcAft>
                <a:spcPts val="0"/>
              </a:spcAft>
              <a:buNone/>
            </a:pPr>
            <a:endParaRPr/>
          </a:p>
        </p:txBody>
      </p:sp>
      <p:sp>
        <p:nvSpPr>
          <p:cNvPr id="958" name="Google Shape;958;p79"/>
          <p:cNvSpPr/>
          <p:nvPr/>
        </p:nvSpPr>
        <p:spPr>
          <a:xfrm>
            <a:off x="453408" y="160966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txBody>
          <a:bodyPr/>
          <a:lstStyle/>
          <a:p>
            <a:endParaRPr lang="en-US"/>
          </a:p>
        </p:txBody>
      </p:sp>
      <p:sp>
        <p:nvSpPr>
          <p:cNvPr id="959" name="Google Shape;959;p79"/>
          <p:cNvSpPr/>
          <p:nvPr/>
        </p:nvSpPr>
        <p:spPr>
          <a:xfrm rot="10800000" flipH="1">
            <a:off x="453408" y="188825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txBody>
          <a:bodyPr/>
          <a:lstStyle/>
          <a:p>
            <a:endParaRPr lang="en-US"/>
          </a:p>
        </p:txBody>
      </p:sp>
      <p:sp>
        <p:nvSpPr>
          <p:cNvPr id="960" name="Google Shape;960;p79"/>
          <p:cNvSpPr/>
          <p:nvPr/>
        </p:nvSpPr>
        <p:spPr>
          <a:xfrm>
            <a:off x="1352725" y="1564499"/>
            <a:ext cx="7517100" cy="621300"/>
          </a:xfrm>
          <a:prstGeom prst="roundRect">
            <a:avLst>
              <a:gd name="adj" fmla="val 16667"/>
            </a:avLst>
          </a:prstGeom>
          <a:solidFill>
            <a:srgbClr val="F2F5F9"/>
          </a:solidFill>
          <a:ln>
            <a:noFill/>
          </a:ln>
        </p:spPr>
        <p:txBody>
          <a:bodyPr spcFirstLastPara="1" wrap="square" lIns="228600" tIns="91425" rIns="91425" bIns="91425" anchor="ctr" anchorCtr="0">
            <a:noAutofit/>
          </a:bodyPr>
          <a:lstStyle/>
          <a:p>
            <a:pPr marL="0" lvl="0" indent="0" algn="l" rtl="0">
              <a:spcBef>
                <a:spcPts val="0"/>
              </a:spcBef>
              <a:spcAft>
                <a:spcPts val="0"/>
              </a:spcAft>
              <a:buNone/>
            </a:pPr>
            <a:r>
              <a:rPr lang="en">
                <a:latin typeface="Roboto"/>
                <a:ea typeface="Roboto"/>
                <a:cs typeface="Roboto"/>
                <a:sym typeface="Roboto"/>
              </a:rPr>
              <a:t>Big </a:t>
            </a:r>
            <a:r>
              <a:rPr lang="en" sz="2100">
                <a:solidFill>
                  <a:srgbClr val="FFFFFF"/>
                </a:solidFill>
                <a:highlight>
                  <a:schemeClr val="dk1"/>
                </a:highlight>
                <a:latin typeface="Inconsolata"/>
                <a:ea typeface="Inconsolata"/>
                <a:cs typeface="Inconsolata"/>
                <a:sym typeface="Inconsolata"/>
              </a:rPr>
              <a:t>O</a:t>
            </a:r>
            <a:r>
              <a:rPr lang="en">
                <a:latin typeface="Roboto"/>
                <a:ea typeface="Roboto"/>
                <a:cs typeface="Roboto"/>
                <a:sym typeface="Roboto"/>
              </a:rPr>
              <a:t> notation helps us describe how runtime will scale when we increase input size </a:t>
            </a:r>
            <a:r>
              <a:rPr lang="en" sz="2100">
                <a:solidFill>
                  <a:srgbClr val="FFFFFF"/>
                </a:solidFill>
                <a:highlight>
                  <a:srgbClr val="000000"/>
                </a:highlight>
                <a:latin typeface="Inconsolata"/>
                <a:ea typeface="Inconsolata"/>
                <a:cs typeface="Inconsolata"/>
                <a:sym typeface="Inconsolata"/>
              </a:rPr>
              <a:t>(n)</a:t>
            </a:r>
            <a:r>
              <a:rPr lang="en">
                <a:latin typeface="Roboto"/>
                <a:ea typeface="Roboto"/>
                <a:cs typeface="Roboto"/>
                <a:sym typeface="Roboto"/>
              </a:rPr>
              <a:t>.</a:t>
            </a:r>
            <a:endParaRPr>
              <a:latin typeface="Roboto"/>
              <a:ea typeface="Roboto"/>
              <a:cs typeface="Roboto"/>
              <a:sym typeface="Roboto"/>
            </a:endParaRPr>
          </a:p>
        </p:txBody>
      </p:sp>
      <p:sp>
        <p:nvSpPr>
          <p:cNvPr id="961" name="Google Shape;961;p79"/>
          <p:cNvSpPr/>
          <p:nvPr/>
        </p:nvSpPr>
        <p:spPr>
          <a:xfrm>
            <a:off x="1352725" y="2407213"/>
            <a:ext cx="7517100" cy="621300"/>
          </a:xfrm>
          <a:prstGeom prst="roundRect">
            <a:avLst>
              <a:gd name="adj" fmla="val 16667"/>
            </a:avLst>
          </a:prstGeom>
          <a:solidFill>
            <a:srgbClr val="F2F5F9"/>
          </a:solidFill>
          <a:ln>
            <a:noFill/>
          </a:ln>
        </p:spPr>
        <p:txBody>
          <a:bodyPr spcFirstLastPara="1" wrap="square" lIns="228600" tIns="91425" rIns="91425" bIns="91425" anchor="ctr" anchorCtr="0">
            <a:noAutofit/>
          </a:bodyPr>
          <a:lstStyle/>
          <a:p>
            <a:pPr marL="0" lvl="0" indent="0" algn="l" rtl="0">
              <a:spcBef>
                <a:spcPts val="0"/>
              </a:spcBef>
              <a:spcAft>
                <a:spcPts val="0"/>
              </a:spcAft>
              <a:buNone/>
            </a:pPr>
            <a:r>
              <a:rPr lang="en">
                <a:latin typeface="Roboto"/>
                <a:ea typeface="Roboto"/>
                <a:cs typeface="Roboto"/>
                <a:sym typeface="Roboto"/>
              </a:rPr>
              <a:t>It is denoted with a capital </a:t>
            </a:r>
            <a:r>
              <a:rPr lang="en" sz="2100">
                <a:solidFill>
                  <a:srgbClr val="FFFFFF"/>
                </a:solidFill>
                <a:highlight>
                  <a:srgbClr val="000000"/>
                </a:highlight>
                <a:latin typeface="Inconsolata"/>
                <a:ea typeface="Inconsolata"/>
                <a:cs typeface="Inconsolata"/>
                <a:sym typeface="Inconsolata"/>
              </a:rPr>
              <a:t>O</a:t>
            </a:r>
            <a:r>
              <a:rPr lang="en">
                <a:latin typeface="Roboto"/>
                <a:ea typeface="Roboto"/>
                <a:cs typeface="Roboto"/>
                <a:sym typeface="Roboto"/>
              </a:rPr>
              <a:t> alongside the growth factor (in parentheses).</a:t>
            </a:r>
            <a:endParaRPr>
              <a:latin typeface="Roboto"/>
              <a:ea typeface="Roboto"/>
              <a:cs typeface="Roboto"/>
              <a:sym typeface="Roboto"/>
            </a:endParaRPr>
          </a:p>
        </p:txBody>
      </p:sp>
      <p:sp>
        <p:nvSpPr>
          <p:cNvPr id="962" name="Google Shape;962;p79"/>
          <p:cNvSpPr/>
          <p:nvPr/>
        </p:nvSpPr>
        <p:spPr>
          <a:xfrm>
            <a:off x="453408" y="2461950"/>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txBody>
          <a:bodyPr/>
          <a:lstStyle/>
          <a:p>
            <a:endParaRPr lang="en-US"/>
          </a:p>
        </p:txBody>
      </p:sp>
      <p:sp>
        <p:nvSpPr>
          <p:cNvPr id="963" name="Google Shape;963;p79"/>
          <p:cNvSpPr/>
          <p:nvPr/>
        </p:nvSpPr>
        <p:spPr>
          <a:xfrm rot="10800000" flipH="1">
            <a:off x="453408" y="2740542"/>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txBody>
          <a:bodyPr/>
          <a:lstStyle/>
          <a:p>
            <a:endParaRPr lang="en-US"/>
          </a:p>
        </p:txBody>
      </p:sp>
      <p:sp>
        <p:nvSpPr>
          <p:cNvPr id="964" name="Google Shape;964;p79"/>
          <p:cNvSpPr/>
          <p:nvPr/>
        </p:nvSpPr>
        <p:spPr>
          <a:xfrm>
            <a:off x="1352725" y="3231075"/>
            <a:ext cx="7517100" cy="621300"/>
          </a:xfrm>
          <a:prstGeom prst="roundRect">
            <a:avLst>
              <a:gd name="adj" fmla="val 16667"/>
            </a:avLst>
          </a:prstGeom>
          <a:solidFill>
            <a:srgbClr val="F2F5F9"/>
          </a:solidFill>
          <a:ln>
            <a:noFill/>
          </a:ln>
        </p:spPr>
        <p:txBody>
          <a:bodyPr spcFirstLastPara="1" wrap="square" lIns="228600" tIns="91425" rIns="91425" bIns="91425" anchor="ctr" anchorCtr="0">
            <a:noAutofit/>
          </a:bodyPr>
          <a:lstStyle/>
          <a:p>
            <a:pPr marL="0" lvl="0" indent="0" algn="l" rtl="0">
              <a:spcBef>
                <a:spcPts val="0"/>
              </a:spcBef>
              <a:spcAft>
                <a:spcPts val="0"/>
              </a:spcAft>
              <a:buNone/>
            </a:pPr>
            <a:r>
              <a:rPr lang="en" b="1">
                <a:latin typeface="Roboto"/>
                <a:ea typeface="Roboto"/>
                <a:cs typeface="Roboto"/>
                <a:sym typeface="Roboto"/>
              </a:rPr>
              <a:t>Example: </a:t>
            </a:r>
            <a:r>
              <a:rPr lang="en">
                <a:latin typeface="Roboto"/>
                <a:ea typeface="Roboto"/>
                <a:cs typeface="Roboto"/>
                <a:sym typeface="Roboto"/>
              </a:rPr>
              <a:t>The time complexity of simple search is </a:t>
            </a:r>
            <a:r>
              <a:rPr lang="en" sz="2100">
                <a:solidFill>
                  <a:srgbClr val="FFFFFF"/>
                </a:solidFill>
                <a:highlight>
                  <a:srgbClr val="000000"/>
                </a:highlight>
                <a:latin typeface="Inconsolata"/>
                <a:ea typeface="Inconsolata"/>
                <a:cs typeface="Inconsolata"/>
                <a:sym typeface="Inconsolata"/>
              </a:rPr>
              <a:t>O(n)</a:t>
            </a:r>
            <a:endParaRPr sz="2100">
              <a:solidFill>
                <a:srgbClr val="FFFFFF"/>
              </a:solidFill>
              <a:highlight>
                <a:srgbClr val="000000"/>
              </a:highlight>
              <a:latin typeface="Inconsolata"/>
              <a:ea typeface="Inconsolata"/>
              <a:cs typeface="Inconsolata"/>
              <a:sym typeface="Inconsolata"/>
            </a:endParaRPr>
          </a:p>
        </p:txBody>
      </p:sp>
      <p:sp>
        <p:nvSpPr>
          <p:cNvPr id="965" name="Google Shape;965;p79"/>
          <p:cNvSpPr/>
          <p:nvPr/>
        </p:nvSpPr>
        <p:spPr>
          <a:xfrm>
            <a:off x="453408" y="3285813"/>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1475D4"/>
          </a:solidFill>
          <a:ln>
            <a:noFill/>
          </a:ln>
        </p:spPr>
        <p:txBody>
          <a:bodyPr/>
          <a:lstStyle/>
          <a:p>
            <a:endParaRPr lang="en-US"/>
          </a:p>
        </p:txBody>
      </p:sp>
      <p:sp>
        <p:nvSpPr>
          <p:cNvPr id="966" name="Google Shape;966;p79"/>
          <p:cNvSpPr/>
          <p:nvPr/>
        </p:nvSpPr>
        <p:spPr>
          <a:xfrm rot="10800000" flipH="1">
            <a:off x="453408" y="3564404"/>
            <a:ext cx="743726" cy="252358"/>
          </a:xfrm>
          <a:custGeom>
            <a:avLst/>
            <a:gdLst/>
            <a:ahLst/>
            <a:cxnLst/>
            <a:rect l="l" t="t" r="r" b="b"/>
            <a:pathLst>
              <a:path w="29405" h="9769" extrusionOk="0">
                <a:moveTo>
                  <a:pt x="0" y="101"/>
                </a:moveTo>
                <a:lnTo>
                  <a:pt x="0" y="9769"/>
                </a:lnTo>
                <a:lnTo>
                  <a:pt x="29405" y="9769"/>
                </a:lnTo>
                <a:lnTo>
                  <a:pt x="19637" y="0"/>
                </a:lnTo>
                <a:close/>
              </a:path>
            </a:pathLst>
          </a:custGeom>
          <a:solidFill>
            <a:srgbClr val="043461"/>
          </a:solidFill>
          <a:ln>
            <a:noFill/>
          </a:ln>
        </p:spPr>
        <p:txBody>
          <a:bodyPr/>
          <a:lstStyle/>
          <a:p>
            <a:endParaRPr lang="en-US"/>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Unbranded">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401</Words>
  <Application>Microsoft Office PowerPoint</Application>
  <PresentationFormat>On-screen Show (16:9)</PresentationFormat>
  <Paragraphs>45</Paragraphs>
  <Slides>13</Slides>
  <Notes>13</Notes>
  <HiddenSlides>0</HiddenSlides>
  <MMClips>0</MMClips>
  <ScaleCrop>false</ScaleCrop>
  <HeadingPairs>
    <vt:vector size="6" baseType="variant">
      <vt:variant>
        <vt:lpstr>Fonts Used</vt:lpstr>
      </vt:variant>
      <vt:variant>
        <vt:i4>10</vt:i4>
      </vt:variant>
      <vt:variant>
        <vt:lpstr>Theme</vt:lpstr>
      </vt:variant>
      <vt:variant>
        <vt:i4>2</vt:i4>
      </vt:variant>
      <vt:variant>
        <vt:lpstr>Slide Titles</vt:lpstr>
      </vt:variant>
      <vt:variant>
        <vt:i4>13</vt:i4>
      </vt:variant>
    </vt:vector>
  </HeadingPairs>
  <TitlesOfParts>
    <vt:vector size="25" baseType="lpstr">
      <vt:lpstr>Arial</vt:lpstr>
      <vt:lpstr>Caveat</vt:lpstr>
      <vt:lpstr>Inconsolata</vt:lpstr>
      <vt:lpstr>Oswald</vt:lpstr>
      <vt:lpstr>Oswald Light</vt:lpstr>
      <vt:lpstr>Oswald Medium</vt:lpstr>
      <vt:lpstr>Roboto</vt:lpstr>
      <vt:lpstr>Roboto Light</vt:lpstr>
      <vt:lpstr>Roboto Medium</vt:lpstr>
      <vt:lpstr>Roboto Thin</vt:lpstr>
      <vt:lpstr>Simple Light</vt:lpstr>
      <vt:lpstr>Unbranded</vt:lpstr>
      <vt:lpstr>Computer Science for JavaScript</vt:lpstr>
      <vt:lpstr>What is computer science?</vt:lpstr>
      <vt:lpstr>What Is Computer Science?</vt:lpstr>
      <vt:lpstr>How will understanding computer  science make us better programmers?</vt:lpstr>
      <vt:lpstr>The Benefits of Understanding Computer Science  </vt:lpstr>
      <vt:lpstr>Which computer science  concepts will we learn? </vt:lpstr>
      <vt:lpstr>Computer Science Concepts  </vt:lpstr>
      <vt:lpstr>What is Big O notation?</vt:lpstr>
      <vt:lpstr>Big O Notation </vt:lpstr>
      <vt:lpstr>What is a data structure?</vt:lpstr>
      <vt:lpstr>What is a Data Structure?   </vt:lpstr>
      <vt:lpstr>Why is computer science a common category  for technical interview questions?</vt:lpstr>
      <vt:lpstr>Computer Science in Technical Interviews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Computer Science for JavaScript</dc:title>
  <dc:creator>Benjamin Machock</dc:creator>
  <cp:lastModifiedBy>Benjamin Machock</cp:lastModifiedBy>
  <cp:revision>2</cp:revision>
  <dcterms:modified xsi:type="dcterms:W3CDTF">2023-10-11T01:34:48Z</dcterms:modified>
</cp:coreProperties>
</file>